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78" r:id="rId4"/>
    <p:sldId id="274" r:id="rId5"/>
    <p:sldId id="330" r:id="rId6"/>
    <p:sldId id="262" r:id="rId7"/>
    <p:sldId id="263" r:id="rId8"/>
    <p:sldId id="264" r:id="rId9"/>
    <p:sldId id="268" r:id="rId10"/>
    <p:sldId id="275" r:id="rId11"/>
    <p:sldId id="288" r:id="rId12"/>
    <p:sldId id="265" r:id="rId13"/>
    <p:sldId id="266" r:id="rId14"/>
    <p:sldId id="329" r:id="rId15"/>
    <p:sldId id="259" r:id="rId16"/>
    <p:sldId id="260" r:id="rId17"/>
    <p:sldId id="269" r:id="rId18"/>
    <p:sldId id="270" r:id="rId19"/>
    <p:sldId id="271" r:id="rId20"/>
    <p:sldId id="272" r:id="rId21"/>
    <p:sldId id="273" r:id="rId22"/>
    <p:sldId id="328" r:id="rId23"/>
    <p:sldId id="277" r:id="rId24"/>
  </p:sldIdLst>
  <p:sldSz cx="12192000" cy="6858000"/>
  <p:notesSz cx="6858000" cy="9144000"/>
  <p:defaultTextStyle>
    <a:defPPr>
      <a:defRPr lang="en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6197"/>
  </p:normalViewPr>
  <p:slideViewPr>
    <p:cSldViewPr snapToGrid="0" snapToObjects="1">
      <p:cViewPr varScale="1">
        <p:scale>
          <a:sx n="121" d="100"/>
          <a:sy n="121" d="100"/>
        </p:scale>
        <p:origin x="200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svg"/><Relationship Id="rId1" Type="http://schemas.openxmlformats.org/officeDocument/2006/relationships/image" Target="../media/image1.png"/><Relationship Id="rId4" Type="http://schemas.openxmlformats.org/officeDocument/2006/relationships/image" Target="../media/image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6.svg"/><Relationship Id="rId4" Type="http://schemas.openxmlformats.org/officeDocument/2006/relationships/image" Target="../media/image10.svg"/><Relationship Id="rId9" Type="http://schemas.openxmlformats.org/officeDocument/2006/relationships/image" Target="../media/image15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svg"/><Relationship Id="rId1" Type="http://schemas.openxmlformats.org/officeDocument/2006/relationships/image" Target="../media/image17.png"/><Relationship Id="rId6" Type="http://schemas.openxmlformats.org/officeDocument/2006/relationships/image" Target="../media/image22.sv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svg"/><Relationship Id="rId1" Type="http://schemas.openxmlformats.org/officeDocument/2006/relationships/image" Target="../media/image25.png"/><Relationship Id="rId4" Type="http://schemas.openxmlformats.org/officeDocument/2006/relationships/image" Target="../media/image28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12" Type="http://schemas.openxmlformats.org/officeDocument/2006/relationships/image" Target="../media/image41.svg"/><Relationship Id="rId2" Type="http://schemas.openxmlformats.org/officeDocument/2006/relationships/image" Target="../media/image31.svg"/><Relationship Id="rId1" Type="http://schemas.openxmlformats.org/officeDocument/2006/relationships/image" Target="../media/image30.png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7876543-CBAD-4473-B33F-0978D1674DD6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7093F20-7F73-4D47-9ECF-B882091BE893}">
      <dgm:prSet/>
      <dgm:spPr/>
      <dgm:t>
        <a:bodyPr/>
        <a:lstStyle/>
        <a:p>
          <a:pPr>
            <a:defRPr cap="all"/>
          </a:pPr>
          <a:r>
            <a:rPr lang="en-DK"/>
            <a:t>Gain conceptual understanding of Factor Analysis</a:t>
          </a:r>
          <a:endParaRPr lang="en-US"/>
        </a:p>
      </dgm:t>
    </dgm:pt>
    <dgm:pt modelId="{10A58945-2059-42BA-93C7-90545C95915B}" type="parTrans" cxnId="{4E21BE92-654B-45E7-B53B-310767FEB0A3}">
      <dgm:prSet/>
      <dgm:spPr/>
      <dgm:t>
        <a:bodyPr/>
        <a:lstStyle/>
        <a:p>
          <a:endParaRPr lang="en-US"/>
        </a:p>
      </dgm:t>
    </dgm:pt>
    <dgm:pt modelId="{E48D7064-6463-4AAD-A527-AEB4670BFDA2}" type="sibTrans" cxnId="{4E21BE92-654B-45E7-B53B-310767FEB0A3}">
      <dgm:prSet/>
      <dgm:spPr/>
      <dgm:t>
        <a:bodyPr/>
        <a:lstStyle/>
        <a:p>
          <a:endParaRPr lang="en-US"/>
        </a:p>
      </dgm:t>
    </dgm:pt>
    <dgm:pt modelId="{9A9599EF-0F5B-4412-8BD4-AB45D8888BE0}">
      <dgm:prSet/>
      <dgm:spPr/>
      <dgm:t>
        <a:bodyPr/>
        <a:lstStyle/>
        <a:p>
          <a:pPr>
            <a:defRPr cap="all"/>
          </a:pPr>
          <a:r>
            <a:rPr lang="en-DK"/>
            <a:t>Implement Factor Analysis in R</a:t>
          </a:r>
          <a:endParaRPr lang="en-US"/>
        </a:p>
      </dgm:t>
    </dgm:pt>
    <dgm:pt modelId="{7A712BA9-954F-4BE0-B822-A982776FE8E4}" type="parTrans" cxnId="{714AA490-3C37-42C8-842F-906A706C039A}">
      <dgm:prSet/>
      <dgm:spPr/>
      <dgm:t>
        <a:bodyPr/>
        <a:lstStyle/>
        <a:p>
          <a:endParaRPr lang="en-US"/>
        </a:p>
      </dgm:t>
    </dgm:pt>
    <dgm:pt modelId="{2F306513-303C-4F1F-B971-B00DF1ED84C4}" type="sibTrans" cxnId="{714AA490-3C37-42C8-842F-906A706C039A}">
      <dgm:prSet/>
      <dgm:spPr/>
      <dgm:t>
        <a:bodyPr/>
        <a:lstStyle/>
        <a:p>
          <a:endParaRPr lang="en-US"/>
        </a:p>
      </dgm:t>
    </dgm:pt>
    <dgm:pt modelId="{416D59C5-81DE-428F-B0D0-FD225D05DE00}" type="pres">
      <dgm:prSet presAssocID="{37876543-CBAD-4473-B33F-0978D1674DD6}" presName="root" presStyleCnt="0">
        <dgm:presLayoutVars>
          <dgm:dir/>
          <dgm:resizeHandles val="exact"/>
        </dgm:presLayoutVars>
      </dgm:prSet>
      <dgm:spPr/>
    </dgm:pt>
    <dgm:pt modelId="{E54A7E2D-E46D-4369-80A4-92A941FB84D5}" type="pres">
      <dgm:prSet presAssocID="{67093F20-7F73-4D47-9ECF-B882091BE893}" presName="compNode" presStyleCnt="0"/>
      <dgm:spPr/>
    </dgm:pt>
    <dgm:pt modelId="{E61AEC42-D85E-4319-A9E7-971C8423CB42}" type="pres">
      <dgm:prSet presAssocID="{67093F20-7F73-4D47-9ECF-B882091BE893}" presName="iconBgRect" presStyleLbl="bgShp" presStyleIdx="0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6F34C033-4592-4095-91ED-EE7550CF964E}" type="pres">
      <dgm:prSet presAssocID="{67093F20-7F73-4D47-9ECF-B882091BE893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09D4A348-4426-425C-98EB-A9D23066ADF6}" type="pres">
      <dgm:prSet presAssocID="{67093F20-7F73-4D47-9ECF-B882091BE893}" presName="spaceRect" presStyleCnt="0"/>
      <dgm:spPr/>
    </dgm:pt>
    <dgm:pt modelId="{2A13CA38-4208-4A91-9C97-5942A9B283AC}" type="pres">
      <dgm:prSet presAssocID="{67093F20-7F73-4D47-9ECF-B882091BE893}" presName="textRect" presStyleLbl="revTx" presStyleIdx="0" presStyleCnt="2">
        <dgm:presLayoutVars>
          <dgm:chMax val="1"/>
          <dgm:chPref val="1"/>
        </dgm:presLayoutVars>
      </dgm:prSet>
      <dgm:spPr/>
    </dgm:pt>
    <dgm:pt modelId="{8F4D7468-E9C2-470B-9088-D01007C6D434}" type="pres">
      <dgm:prSet presAssocID="{E48D7064-6463-4AAD-A527-AEB4670BFDA2}" presName="sibTrans" presStyleCnt="0"/>
      <dgm:spPr/>
    </dgm:pt>
    <dgm:pt modelId="{910FEF3A-0178-4BE3-858D-E66C73B11E53}" type="pres">
      <dgm:prSet presAssocID="{9A9599EF-0F5B-4412-8BD4-AB45D8888BE0}" presName="compNode" presStyleCnt="0"/>
      <dgm:spPr/>
    </dgm:pt>
    <dgm:pt modelId="{069C9CC6-2211-40E9-81E8-406383090507}" type="pres">
      <dgm:prSet presAssocID="{9A9599EF-0F5B-4412-8BD4-AB45D8888BE0}" presName="iconBgRect" presStyleLbl="bgShp" presStyleIdx="1" presStyleCnt="2"/>
      <dgm:spPr>
        <a:prstGeom prst="round2DiagRect">
          <a:avLst>
            <a:gd name="adj1" fmla="val 29727"/>
            <a:gd name="adj2" fmla="val 0"/>
          </a:avLst>
        </a:prstGeom>
      </dgm:spPr>
    </dgm:pt>
    <dgm:pt modelId="{191B84D1-49CE-4A0A-A0D1-F684E61D2176}" type="pres">
      <dgm:prSet presAssocID="{9A9599EF-0F5B-4412-8BD4-AB45D8888BE0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ick"/>
        </a:ext>
      </dgm:extLst>
    </dgm:pt>
    <dgm:pt modelId="{406EF34A-F5CA-4E24-879D-73EF8B7530FD}" type="pres">
      <dgm:prSet presAssocID="{9A9599EF-0F5B-4412-8BD4-AB45D8888BE0}" presName="spaceRect" presStyleCnt="0"/>
      <dgm:spPr/>
    </dgm:pt>
    <dgm:pt modelId="{D0996429-B8AC-4CD3-9C47-A524ED7C4354}" type="pres">
      <dgm:prSet presAssocID="{9A9599EF-0F5B-4412-8BD4-AB45D8888BE0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714AA490-3C37-42C8-842F-906A706C039A}" srcId="{37876543-CBAD-4473-B33F-0978D1674DD6}" destId="{9A9599EF-0F5B-4412-8BD4-AB45D8888BE0}" srcOrd="1" destOrd="0" parTransId="{7A712BA9-954F-4BE0-B822-A982776FE8E4}" sibTransId="{2F306513-303C-4F1F-B971-B00DF1ED84C4}"/>
    <dgm:cxn modelId="{4E21BE92-654B-45E7-B53B-310767FEB0A3}" srcId="{37876543-CBAD-4473-B33F-0978D1674DD6}" destId="{67093F20-7F73-4D47-9ECF-B882091BE893}" srcOrd="0" destOrd="0" parTransId="{10A58945-2059-42BA-93C7-90545C95915B}" sibTransId="{E48D7064-6463-4AAD-A527-AEB4670BFDA2}"/>
    <dgm:cxn modelId="{29413DCA-2636-4578-9908-CBAAA78CA8A5}" type="presOf" srcId="{37876543-CBAD-4473-B33F-0978D1674DD6}" destId="{416D59C5-81DE-428F-B0D0-FD225D05DE00}" srcOrd="0" destOrd="0" presId="urn:microsoft.com/office/officeart/2018/5/layout/IconLeafLabelList"/>
    <dgm:cxn modelId="{26EC03D7-CA9C-4160-8A08-70BB35130801}" type="presOf" srcId="{9A9599EF-0F5B-4412-8BD4-AB45D8888BE0}" destId="{D0996429-B8AC-4CD3-9C47-A524ED7C4354}" srcOrd="0" destOrd="0" presId="urn:microsoft.com/office/officeart/2018/5/layout/IconLeafLabelList"/>
    <dgm:cxn modelId="{D57490E4-EF39-46BC-A636-378B884CB8DE}" type="presOf" srcId="{67093F20-7F73-4D47-9ECF-B882091BE893}" destId="{2A13CA38-4208-4A91-9C97-5942A9B283AC}" srcOrd="0" destOrd="0" presId="urn:microsoft.com/office/officeart/2018/5/layout/IconLeafLabelList"/>
    <dgm:cxn modelId="{22197EA6-FADF-403B-9D9A-89EC60AFEA61}" type="presParOf" srcId="{416D59C5-81DE-428F-B0D0-FD225D05DE00}" destId="{E54A7E2D-E46D-4369-80A4-92A941FB84D5}" srcOrd="0" destOrd="0" presId="urn:microsoft.com/office/officeart/2018/5/layout/IconLeafLabelList"/>
    <dgm:cxn modelId="{4FA6E43F-E1C5-45E5-80DC-EA781895D439}" type="presParOf" srcId="{E54A7E2D-E46D-4369-80A4-92A941FB84D5}" destId="{E61AEC42-D85E-4319-A9E7-971C8423CB42}" srcOrd="0" destOrd="0" presId="urn:microsoft.com/office/officeart/2018/5/layout/IconLeafLabelList"/>
    <dgm:cxn modelId="{CC9B6217-166A-4637-94D5-8AA5640F4DC5}" type="presParOf" srcId="{E54A7E2D-E46D-4369-80A4-92A941FB84D5}" destId="{6F34C033-4592-4095-91ED-EE7550CF964E}" srcOrd="1" destOrd="0" presId="urn:microsoft.com/office/officeart/2018/5/layout/IconLeafLabelList"/>
    <dgm:cxn modelId="{EF1A1D01-A072-47D5-B984-E650E2BBB183}" type="presParOf" srcId="{E54A7E2D-E46D-4369-80A4-92A941FB84D5}" destId="{09D4A348-4426-425C-98EB-A9D23066ADF6}" srcOrd="2" destOrd="0" presId="urn:microsoft.com/office/officeart/2018/5/layout/IconLeafLabelList"/>
    <dgm:cxn modelId="{D75BB92C-B587-4DDB-9F29-99A3E13283BB}" type="presParOf" srcId="{E54A7E2D-E46D-4369-80A4-92A941FB84D5}" destId="{2A13CA38-4208-4A91-9C97-5942A9B283AC}" srcOrd="3" destOrd="0" presId="urn:microsoft.com/office/officeart/2018/5/layout/IconLeafLabelList"/>
    <dgm:cxn modelId="{22445B6C-648F-4106-8019-42A732A15524}" type="presParOf" srcId="{416D59C5-81DE-428F-B0D0-FD225D05DE00}" destId="{8F4D7468-E9C2-470B-9088-D01007C6D434}" srcOrd="1" destOrd="0" presId="urn:microsoft.com/office/officeart/2018/5/layout/IconLeafLabelList"/>
    <dgm:cxn modelId="{D0E4A494-94A6-4BB5-AFCA-1929A495912E}" type="presParOf" srcId="{416D59C5-81DE-428F-B0D0-FD225D05DE00}" destId="{910FEF3A-0178-4BE3-858D-E66C73B11E53}" srcOrd="2" destOrd="0" presId="urn:microsoft.com/office/officeart/2018/5/layout/IconLeafLabelList"/>
    <dgm:cxn modelId="{36A89043-0A82-4D68-BDD9-F8D64EBFD908}" type="presParOf" srcId="{910FEF3A-0178-4BE3-858D-E66C73B11E53}" destId="{069C9CC6-2211-40E9-81E8-406383090507}" srcOrd="0" destOrd="0" presId="urn:microsoft.com/office/officeart/2018/5/layout/IconLeafLabelList"/>
    <dgm:cxn modelId="{42D19892-625A-4E3F-BB88-3A4B81DC9F4B}" type="presParOf" srcId="{910FEF3A-0178-4BE3-858D-E66C73B11E53}" destId="{191B84D1-49CE-4A0A-A0D1-F684E61D2176}" srcOrd="1" destOrd="0" presId="urn:microsoft.com/office/officeart/2018/5/layout/IconLeafLabelList"/>
    <dgm:cxn modelId="{FCA9AC65-9F11-4B2D-B4C4-CE02DB71399B}" type="presParOf" srcId="{910FEF3A-0178-4BE3-858D-E66C73B11E53}" destId="{406EF34A-F5CA-4E24-879D-73EF8B7530FD}" srcOrd="2" destOrd="0" presId="urn:microsoft.com/office/officeart/2018/5/layout/IconLeafLabelList"/>
    <dgm:cxn modelId="{00BF4903-B1DC-448C-8904-E6F6D1D84EE8}" type="presParOf" srcId="{910FEF3A-0178-4BE3-858D-E66C73B11E53}" destId="{D0996429-B8AC-4CD3-9C47-A524ED7C4354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CF44C1-A602-4D30-9C20-59245492248E}" type="doc">
      <dgm:prSet loTypeId="urn:microsoft.com/office/officeart/2018/2/layout/IconCircle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DCDDC60-0605-4E26-9501-36927364F881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Psychology</a:t>
          </a:r>
          <a:endParaRPr lang="en-US" dirty="0"/>
        </a:p>
      </dgm:t>
    </dgm:pt>
    <dgm:pt modelId="{433288FE-9624-42D8-A6ED-BD90EC334337}" type="parTrans" cxnId="{3665FA88-02DC-4604-AD7E-F332A9B21BA4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9A7150BF-8142-4FA3-8929-0A529F1303D7}" type="sibTrans" cxnId="{3665FA88-02DC-4604-AD7E-F332A9B21BA4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1AA19569-7705-4352-BA69-D0FE1F60E0F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Technology</a:t>
          </a:r>
          <a:endParaRPr lang="en-US" dirty="0"/>
        </a:p>
      </dgm:t>
    </dgm:pt>
    <dgm:pt modelId="{9FA6DB87-9024-409F-8DB5-0CD9BCFF5142}" type="parTrans" cxnId="{9336862A-ACAA-4940-89FB-47090D12CAE3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2C84B8FC-E5C1-402B-91BD-4D3BC9DA2720}" type="sibTrans" cxnId="{9336862A-ACAA-4940-89FB-47090D12CAE3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DB1AD9A4-FD7B-4989-825C-D6C37296E20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Medicine S</a:t>
          </a:r>
          <a:endParaRPr lang="en-US" dirty="0"/>
        </a:p>
      </dgm:t>
    </dgm:pt>
    <dgm:pt modelId="{4B7E2E74-E41A-4E8D-9FB9-60C911CCE0CA}" type="parTrans" cxnId="{A3461828-B639-420B-8CC7-090D1A1FF71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5B19079E-479C-49FE-8EB0-47FA201A150C}" type="sibTrans" cxnId="{A3461828-B639-420B-8CC7-090D1A1FF71F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46CEEF66-C7A4-4B6A-BD24-0B7D37371DF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Field biology </a:t>
          </a:r>
          <a:endParaRPr lang="en-US" dirty="0"/>
        </a:p>
      </dgm:t>
    </dgm:pt>
    <dgm:pt modelId="{E0DAE351-76D5-4838-98D5-506C9238F567}" type="parTrans" cxnId="{239B3048-BE6F-4F23-BB37-8F00DB54E012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DE567365-CBE7-4089-AD4E-162D82EC6A91}" type="sibTrans" cxnId="{239B3048-BE6F-4F23-BB37-8F00DB54E012}">
      <dgm:prSet/>
      <dgm:spPr/>
      <dgm:t>
        <a:bodyPr/>
        <a:lstStyle/>
        <a:p>
          <a:pPr>
            <a:lnSpc>
              <a:spcPct val="100000"/>
            </a:lnSpc>
          </a:pPr>
          <a:endParaRPr lang="en-US">
            <a:solidFill>
              <a:schemeClr val="tx1"/>
            </a:solidFill>
          </a:endParaRPr>
        </a:p>
      </dgm:t>
    </dgm:pt>
    <dgm:pt modelId="{9C130A80-FC39-46D7-A664-A8AEDA2A064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Education</a:t>
          </a:r>
          <a:endParaRPr lang="en-US" dirty="0"/>
        </a:p>
      </dgm:t>
    </dgm:pt>
    <dgm:pt modelId="{0B494073-3A2E-4E0D-9ACE-F7C63622EF9C}" type="parTrans" cxnId="{25EEFF5E-11EF-4AC4-B906-7F33AACC950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C3F70B4-D5CE-4047-842A-5DCDA15CA2CC}" type="sibTrans" cxnId="{25EEFF5E-11EF-4AC4-B906-7F33AACC950F}">
      <dgm:prSet/>
      <dgm:spPr/>
      <dgm:t>
        <a:bodyPr/>
        <a:lstStyle/>
        <a:p>
          <a:endParaRPr lang="en-US">
            <a:solidFill>
              <a:schemeClr val="tx1"/>
            </a:solidFill>
          </a:endParaRPr>
        </a:p>
      </dgm:t>
    </dgm:pt>
    <dgm:pt modelId="{EADB7A9B-4CF1-46C1-8EEE-DE536632CEF3}" type="pres">
      <dgm:prSet presAssocID="{11CF44C1-A602-4D30-9C20-59245492248E}" presName="root" presStyleCnt="0">
        <dgm:presLayoutVars>
          <dgm:dir/>
          <dgm:resizeHandles val="exact"/>
        </dgm:presLayoutVars>
      </dgm:prSet>
      <dgm:spPr/>
    </dgm:pt>
    <dgm:pt modelId="{C0EDFA6A-B9E9-4FB7-899D-23F41F38FFEE}" type="pres">
      <dgm:prSet presAssocID="{11CF44C1-A602-4D30-9C20-59245492248E}" presName="container" presStyleCnt="0">
        <dgm:presLayoutVars>
          <dgm:dir/>
          <dgm:resizeHandles val="exact"/>
        </dgm:presLayoutVars>
      </dgm:prSet>
      <dgm:spPr/>
    </dgm:pt>
    <dgm:pt modelId="{B19C53D7-8910-486B-B0F9-F93144691104}" type="pres">
      <dgm:prSet presAssocID="{5DCDDC60-0605-4E26-9501-36927364F881}" presName="compNode" presStyleCnt="0"/>
      <dgm:spPr/>
    </dgm:pt>
    <dgm:pt modelId="{D82384A2-B218-4CD6-9589-3ED435F52DEA}" type="pres">
      <dgm:prSet presAssocID="{5DCDDC60-0605-4E26-9501-36927364F881}" presName="iconBgRect" presStyleLbl="bgShp" presStyleIdx="0" presStyleCnt="5"/>
      <dgm:spPr/>
    </dgm:pt>
    <dgm:pt modelId="{253E296E-6689-4B56-9FD1-C2947CFDA5E9}" type="pres">
      <dgm:prSet presAssocID="{5DCDDC60-0605-4E26-9501-36927364F881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824C9C5-EF34-4F62-80C0-32050DED0A05}" type="pres">
      <dgm:prSet presAssocID="{5DCDDC60-0605-4E26-9501-36927364F881}" presName="spaceRect" presStyleCnt="0"/>
      <dgm:spPr/>
    </dgm:pt>
    <dgm:pt modelId="{3A2FD949-6CE6-4BE9-81B4-82095E766936}" type="pres">
      <dgm:prSet presAssocID="{5DCDDC60-0605-4E26-9501-36927364F881}" presName="textRect" presStyleLbl="revTx" presStyleIdx="0" presStyleCnt="5">
        <dgm:presLayoutVars>
          <dgm:chMax val="1"/>
          <dgm:chPref val="1"/>
        </dgm:presLayoutVars>
      </dgm:prSet>
      <dgm:spPr/>
    </dgm:pt>
    <dgm:pt modelId="{FE94B66F-DC02-40D1-9D16-E14C35B6AE8E}" type="pres">
      <dgm:prSet presAssocID="{9A7150BF-8142-4FA3-8929-0A529F1303D7}" presName="sibTrans" presStyleLbl="sibTrans2D1" presStyleIdx="0" presStyleCnt="0"/>
      <dgm:spPr/>
    </dgm:pt>
    <dgm:pt modelId="{B914D26C-F6C9-466B-AC7F-E72813115D62}" type="pres">
      <dgm:prSet presAssocID="{1AA19569-7705-4352-BA69-D0FE1F60E0FD}" presName="compNode" presStyleCnt="0"/>
      <dgm:spPr/>
    </dgm:pt>
    <dgm:pt modelId="{5505196F-054E-477F-A185-58301951D14D}" type="pres">
      <dgm:prSet presAssocID="{1AA19569-7705-4352-BA69-D0FE1F60E0FD}" presName="iconBgRect" presStyleLbl="bgShp" presStyleIdx="1" presStyleCnt="5"/>
      <dgm:spPr/>
    </dgm:pt>
    <dgm:pt modelId="{C65C582E-B00C-4259-B26C-A9EB1564A87E}" type="pres">
      <dgm:prSet presAssocID="{1AA19569-7705-4352-BA69-D0FE1F60E0FD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oud Computing"/>
        </a:ext>
      </dgm:extLst>
    </dgm:pt>
    <dgm:pt modelId="{90FA79B2-EABE-4A99-837F-30EAB6869035}" type="pres">
      <dgm:prSet presAssocID="{1AA19569-7705-4352-BA69-D0FE1F60E0FD}" presName="spaceRect" presStyleCnt="0"/>
      <dgm:spPr/>
    </dgm:pt>
    <dgm:pt modelId="{BC4C1141-A776-4099-9DB3-0EDB6CC7A161}" type="pres">
      <dgm:prSet presAssocID="{1AA19569-7705-4352-BA69-D0FE1F60E0FD}" presName="textRect" presStyleLbl="revTx" presStyleIdx="1" presStyleCnt="5">
        <dgm:presLayoutVars>
          <dgm:chMax val="1"/>
          <dgm:chPref val="1"/>
        </dgm:presLayoutVars>
      </dgm:prSet>
      <dgm:spPr/>
    </dgm:pt>
    <dgm:pt modelId="{51D989F5-F976-4B57-91A5-9A1BCC731DCB}" type="pres">
      <dgm:prSet presAssocID="{2C84B8FC-E5C1-402B-91BD-4D3BC9DA2720}" presName="sibTrans" presStyleLbl="sibTrans2D1" presStyleIdx="0" presStyleCnt="0"/>
      <dgm:spPr/>
    </dgm:pt>
    <dgm:pt modelId="{357CB37D-F657-411C-95BE-F23559554B59}" type="pres">
      <dgm:prSet presAssocID="{DB1AD9A4-FD7B-4989-825C-D6C37296E20E}" presName="compNode" presStyleCnt="0"/>
      <dgm:spPr/>
    </dgm:pt>
    <dgm:pt modelId="{68C0DF1C-8312-4B37-9466-BDE300C74491}" type="pres">
      <dgm:prSet presAssocID="{DB1AD9A4-FD7B-4989-825C-D6C37296E20E}" presName="iconBgRect" presStyleLbl="bgShp" presStyleIdx="2" presStyleCnt="5"/>
      <dgm:spPr/>
    </dgm:pt>
    <dgm:pt modelId="{1B2532DD-17A8-4B27-9701-2DE3328DDE9C}" type="pres">
      <dgm:prSet presAssocID="{DB1AD9A4-FD7B-4989-825C-D6C37296E20E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edicine"/>
        </a:ext>
      </dgm:extLst>
    </dgm:pt>
    <dgm:pt modelId="{2BEA2088-FB04-44BB-A914-61C594C14F52}" type="pres">
      <dgm:prSet presAssocID="{DB1AD9A4-FD7B-4989-825C-D6C37296E20E}" presName="spaceRect" presStyleCnt="0"/>
      <dgm:spPr/>
    </dgm:pt>
    <dgm:pt modelId="{6C6BB286-7458-4A62-AF59-8AF17E0BCAD4}" type="pres">
      <dgm:prSet presAssocID="{DB1AD9A4-FD7B-4989-825C-D6C37296E20E}" presName="textRect" presStyleLbl="revTx" presStyleIdx="2" presStyleCnt="5">
        <dgm:presLayoutVars>
          <dgm:chMax val="1"/>
          <dgm:chPref val="1"/>
        </dgm:presLayoutVars>
      </dgm:prSet>
      <dgm:spPr/>
    </dgm:pt>
    <dgm:pt modelId="{F91BF928-3BF5-402A-8DEE-055F33EA7ECE}" type="pres">
      <dgm:prSet presAssocID="{5B19079E-479C-49FE-8EB0-47FA201A150C}" presName="sibTrans" presStyleLbl="sibTrans2D1" presStyleIdx="0" presStyleCnt="0"/>
      <dgm:spPr/>
    </dgm:pt>
    <dgm:pt modelId="{C874A62B-C08E-49FE-9AB9-5B94619EA762}" type="pres">
      <dgm:prSet presAssocID="{46CEEF66-C7A4-4B6A-BD24-0B7D37371DFE}" presName="compNode" presStyleCnt="0"/>
      <dgm:spPr/>
    </dgm:pt>
    <dgm:pt modelId="{F895B8A7-ED4D-4910-87E9-EB2839B46BBA}" type="pres">
      <dgm:prSet presAssocID="{46CEEF66-C7A4-4B6A-BD24-0B7D37371DFE}" presName="iconBgRect" presStyleLbl="bgShp" presStyleIdx="3" presStyleCnt="5"/>
      <dgm:spPr/>
    </dgm:pt>
    <dgm:pt modelId="{D705259E-9523-4949-938C-54827747A2CB}" type="pres">
      <dgm:prSet presAssocID="{46CEEF66-C7A4-4B6A-BD24-0B7D37371DFE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9463A616-7CFC-411B-917D-1AD7DF160BE9}" type="pres">
      <dgm:prSet presAssocID="{46CEEF66-C7A4-4B6A-BD24-0B7D37371DFE}" presName="spaceRect" presStyleCnt="0"/>
      <dgm:spPr/>
    </dgm:pt>
    <dgm:pt modelId="{49ECB8B7-1E87-40EE-BB2D-BB91E96D9C69}" type="pres">
      <dgm:prSet presAssocID="{46CEEF66-C7A4-4B6A-BD24-0B7D37371DFE}" presName="textRect" presStyleLbl="revTx" presStyleIdx="3" presStyleCnt="5">
        <dgm:presLayoutVars>
          <dgm:chMax val="1"/>
          <dgm:chPref val="1"/>
        </dgm:presLayoutVars>
      </dgm:prSet>
      <dgm:spPr/>
    </dgm:pt>
    <dgm:pt modelId="{BA3AD0C7-6375-4976-BC3C-A3CB3FC6D478}" type="pres">
      <dgm:prSet presAssocID="{DE567365-CBE7-4089-AD4E-162D82EC6A91}" presName="sibTrans" presStyleLbl="sibTrans2D1" presStyleIdx="0" presStyleCnt="0"/>
      <dgm:spPr/>
    </dgm:pt>
    <dgm:pt modelId="{DCB4F69F-C000-4CA1-A318-7FC31E7C6A46}" type="pres">
      <dgm:prSet presAssocID="{9C130A80-FC39-46D7-A664-A8AEDA2A064B}" presName="compNode" presStyleCnt="0"/>
      <dgm:spPr/>
    </dgm:pt>
    <dgm:pt modelId="{3D4A3092-2400-4542-B7B2-6CBD64BE4553}" type="pres">
      <dgm:prSet presAssocID="{9C130A80-FC39-46D7-A664-A8AEDA2A064B}" presName="iconBgRect" presStyleLbl="bgShp" presStyleIdx="4" presStyleCnt="5"/>
      <dgm:spPr/>
    </dgm:pt>
    <dgm:pt modelId="{FF6BB25E-1AB5-4B30-86AF-E9A932F963C0}" type="pres">
      <dgm:prSet presAssocID="{9C130A80-FC39-46D7-A664-A8AEDA2A064B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"/>
        </a:ext>
      </dgm:extLst>
    </dgm:pt>
    <dgm:pt modelId="{61311750-A1CD-4436-8734-07D6CC684923}" type="pres">
      <dgm:prSet presAssocID="{9C130A80-FC39-46D7-A664-A8AEDA2A064B}" presName="spaceRect" presStyleCnt="0"/>
      <dgm:spPr/>
    </dgm:pt>
    <dgm:pt modelId="{C76D7D7B-63E3-47F7-ADAB-6682C98B18B8}" type="pres">
      <dgm:prSet presAssocID="{9C130A80-FC39-46D7-A664-A8AEDA2A064B}" presName="textRect" presStyleLbl="revTx" presStyleIdx="4" presStyleCnt="5">
        <dgm:presLayoutVars>
          <dgm:chMax val="1"/>
          <dgm:chPref val="1"/>
        </dgm:presLayoutVars>
      </dgm:prSet>
      <dgm:spPr/>
    </dgm:pt>
  </dgm:ptLst>
  <dgm:cxnLst>
    <dgm:cxn modelId="{4C33B805-D871-4713-BC86-2E12804D489A}" type="presOf" srcId="{2C84B8FC-E5C1-402B-91BD-4D3BC9DA2720}" destId="{51D989F5-F976-4B57-91A5-9A1BCC731DCB}" srcOrd="0" destOrd="0" presId="urn:microsoft.com/office/officeart/2018/2/layout/IconCircleList"/>
    <dgm:cxn modelId="{A3461828-B639-420B-8CC7-090D1A1FF71F}" srcId="{11CF44C1-A602-4D30-9C20-59245492248E}" destId="{DB1AD9A4-FD7B-4989-825C-D6C37296E20E}" srcOrd="2" destOrd="0" parTransId="{4B7E2E74-E41A-4E8D-9FB9-60C911CCE0CA}" sibTransId="{5B19079E-479C-49FE-8EB0-47FA201A150C}"/>
    <dgm:cxn modelId="{9336862A-ACAA-4940-89FB-47090D12CAE3}" srcId="{11CF44C1-A602-4D30-9C20-59245492248E}" destId="{1AA19569-7705-4352-BA69-D0FE1F60E0FD}" srcOrd="1" destOrd="0" parTransId="{9FA6DB87-9024-409F-8DB5-0CD9BCFF5142}" sibTransId="{2C84B8FC-E5C1-402B-91BD-4D3BC9DA2720}"/>
    <dgm:cxn modelId="{239B3048-BE6F-4F23-BB37-8F00DB54E012}" srcId="{11CF44C1-A602-4D30-9C20-59245492248E}" destId="{46CEEF66-C7A4-4B6A-BD24-0B7D37371DFE}" srcOrd="3" destOrd="0" parTransId="{E0DAE351-76D5-4838-98D5-506C9238F567}" sibTransId="{DE567365-CBE7-4089-AD4E-162D82EC6A91}"/>
    <dgm:cxn modelId="{F28D274E-A07A-4BB6-92C2-443C48B1E77A}" type="presOf" srcId="{5B19079E-479C-49FE-8EB0-47FA201A150C}" destId="{F91BF928-3BF5-402A-8DEE-055F33EA7ECE}" srcOrd="0" destOrd="0" presId="urn:microsoft.com/office/officeart/2018/2/layout/IconCircleList"/>
    <dgm:cxn modelId="{25EEFF5E-11EF-4AC4-B906-7F33AACC950F}" srcId="{11CF44C1-A602-4D30-9C20-59245492248E}" destId="{9C130A80-FC39-46D7-A664-A8AEDA2A064B}" srcOrd="4" destOrd="0" parTransId="{0B494073-3A2E-4E0D-9ACE-F7C63622EF9C}" sibTransId="{EC3F70B4-D5CE-4047-842A-5DCDA15CA2CC}"/>
    <dgm:cxn modelId="{96565264-8E34-4D9C-8D3C-3C45980C9454}" type="presOf" srcId="{DE567365-CBE7-4089-AD4E-162D82EC6A91}" destId="{BA3AD0C7-6375-4976-BC3C-A3CB3FC6D478}" srcOrd="0" destOrd="0" presId="urn:microsoft.com/office/officeart/2018/2/layout/IconCircleList"/>
    <dgm:cxn modelId="{18BFC877-53DD-48D5-B41A-35D66A39E2D9}" type="presOf" srcId="{1AA19569-7705-4352-BA69-D0FE1F60E0FD}" destId="{BC4C1141-A776-4099-9DB3-0EDB6CC7A161}" srcOrd="0" destOrd="0" presId="urn:microsoft.com/office/officeart/2018/2/layout/IconCircleList"/>
    <dgm:cxn modelId="{3665FA88-02DC-4604-AD7E-F332A9B21BA4}" srcId="{11CF44C1-A602-4D30-9C20-59245492248E}" destId="{5DCDDC60-0605-4E26-9501-36927364F881}" srcOrd="0" destOrd="0" parTransId="{433288FE-9624-42D8-A6ED-BD90EC334337}" sibTransId="{9A7150BF-8142-4FA3-8929-0A529F1303D7}"/>
    <dgm:cxn modelId="{76D51AA0-DD16-4103-A940-324DDFEE0F41}" type="presOf" srcId="{11CF44C1-A602-4D30-9C20-59245492248E}" destId="{EADB7A9B-4CF1-46C1-8EEE-DE536632CEF3}" srcOrd="0" destOrd="0" presId="urn:microsoft.com/office/officeart/2018/2/layout/IconCircleList"/>
    <dgm:cxn modelId="{6577E8A2-95D8-424D-9DF9-C20B8494CB39}" type="presOf" srcId="{DB1AD9A4-FD7B-4989-825C-D6C37296E20E}" destId="{6C6BB286-7458-4A62-AF59-8AF17E0BCAD4}" srcOrd="0" destOrd="0" presId="urn:microsoft.com/office/officeart/2018/2/layout/IconCircleList"/>
    <dgm:cxn modelId="{81133EAF-EF2F-4D5B-855D-8652812E2E73}" type="presOf" srcId="{46CEEF66-C7A4-4B6A-BD24-0B7D37371DFE}" destId="{49ECB8B7-1E87-40EE-BB2D-BB91E96D9C69}" srcOrd="0" destOrd="0" presId="urn:microsoft.com/office/officeart/2018/2/layout/IconCircleList"/>
    <dgm:cxn modelId="{FFD0E4D1-0A66-41F5-B101-240E4D4F1368}" type="presOf" srcId="{5DCDDC60-0605-4E26-9501-36927364F881}" destId="{3A2FD949-6CE6-4BE9-81B4-82095E766936}" srcOrd="0" destOrd="0" presId="urn:microsoft.com/office/officeart/2018/2/layout/IconCircleList"/>
    <dgm:cxn modelId="{C8AD57F2-279E-4315-AF80-AFDA7850423D}" type="presOf" srcId="{9A7150BF-8142-4FA3-8929-0A529F1303D7}" destId="{FE94B66F-DC02-40D1-9D16-E14C35B6AE8E}" srcOrd="0" destOrd="0" presId="urn:microsoft.com/office/officeart/2018/2/layout/IconCircleList"/>
    <dgm:cxn modelId="{94EA24F5-C217-41F7-B2E1-CAA34C42ECED}" type="presOf" srcId="{9C130A80-FC39-46D7-A664-A8AEDA2A064B}" destId="{C76D7D7B-63E3-47F7-ADAB-6682C98B18B8}" srcOrd="0" destOrd="0" presId="urn:microsoft.com/office/officeart/2018/2/layout/IconCircleList"/>
    <dgm:cxn modelId="{C8CC4EC3-44AF-4D01-8448-07EAEAA49D49}" type="presParOf" srcId="{EADB7A9B-4CF1-46C1-8EEE-DE536632CEF3}" destId="{C0EDFA6A-B9E9-4FB7-899D-23F41F38FFEE}" srcOrd="0" destOrd="0" presId="urn:microsoft.com/office/officeart/2018/2/layout/IconCircleList"/>
    <dgm:cxn modelId="{45CAC046-97FB-4A6B-BFB5-8C58F2782D1E}" type="presParOf" srcId="{C0EDFA6A-B9E9-4FB7-899D-23F41F38FFEE}" destId="{B19C53D7-8910-486B-B0F9-F93144691104}" srcOrd="0" destOrd="0" presId="urn:microsoft.com/office/officeart/2018/2/layout/IconCircleList"/>
    <dgm:cxn modelId="{B2504CCE-F792-4899-BBE0-07CCF111560D}" type="presParOf" srcId="{B19C53D7-8910-486B-B0F9-F93144691104}" destId="{D82384A2-B218-4CD6-9589-3ED435F52DEA}" srcOrd="0" destOrd="0" presId="urn:microsoft.com/office/officeart/2018/2/layout/IconCircleList"/>
    <dgm:cxn modelId="{F6B9B8AB-4F2E-443A-A888-EB616038ACE2}" type="presParOf" srcId="{B19C53D7-8910-486B-B0F9-F93144691104}" destId="{253E296E-6689-4B56-9FD1-C2947CFDA5E9}" srcOrd="1" destOrd="0" presId="urn:microsoft.com/office/officeart/2018/2/layout/IconCircleList"/>
    <dgm:cxn modelId="{66F9A587-8F1E-47F8-B528-FE195F2E062D}" type="presParOf" srcId="{B19C53D7-8910-486B-B0F9-F93144691104}" destId="{E824C9C5-EF34-4F62-80C0-32050DED0A05}" srcOrd="2" destOrd="0" presId="urn:microsoft.com/office/officeart/2018/2/layout/IconCircleList"/>
    <dgm:cxn modelId="{32007F6D-4FED-4141-A87F-8B3D8BDF100E}" type="presParOf" srcId="{B19C53D7-8910-486B-B0F9-F93144691104}" destId="{3A2FD949-6CE6-4BE9-81B4-82095E766936}" srcOrd="3" destOrd="0" presId="urn:microsoft.com/office/officeart/2018/2/layout/IconCircleList"/>
    <dgm:cxn modelId="{0B102DBC-783C-456E-A081-BD59A87E0911}" type="presParOf" srcId="{C0EDFA6A-B9E9-4FB7-899D-23F41F38FFEE}" destId="{FE94B66F-DC02-40D1-9D16-E14C35B6AE8E}" srcOrd="1" destOrd="0" presId="urn:microsoft.com/office/officeart/2018/2/layout/IconCircleList"/>
    <dgm:cxn modelId="{41F2DCB9-93C0-4837-935D-ED63C4781068}" type="presParOf" srcId="{C0EDFA6A-B9E9-4FB7-899D-23F41F38FFEE}" destId="{B914D26C-F6C9-466B-AC7F-E72813115D62}" srcOrd="2" destOrd="0" presId="urn:microsoft.com/office/officeart/2018/2/layout/IconCircleList"/>
    <dgm:cxn modelId="{5F17E04D-2CB4-4E9E-8F57-464B09FE63CD}" type="presParOf" srcId="{B914D26C-F6C9-466B-AC7F-E72813115D62}" destId="{5505196F-054E-477F-A185-58301951D14D}" srcOrd="0" destOrd="0" presId="urn:microsoft.com/office/officeart/2018/2/layout/IconCircleList"/>
    <dgm:cxn modelId="{7113AE2B-509E-4931-8FEB-FE2400457297}" type="presParOf" srcId="{B914D26C-F6C9-466B-AC7F-E72813115D62}" destId="{C65C582E-B00C-4259-B26C-A9EB1564A87E}" srcOrd="1" destOrd="0" presId="urn:microsoft.com/office/officeart/2018/2/layout/IconCircleList"/>
    <dgm:cxn modelId="{69C6931F-882D-425A-99FC-7892EBE52097}" type="presParOf" srcId="{B914D26C-F6C9-466B-AC7F-E72813115D62}" destId="{90FA79B2-EABE-4A99-837F-30EAB6869035}" srcOrd="2" destOrd="0" presId="urn:microsoft.com/office/officeart/2018/2/layout/IconCircleList"/>
    <dgm:cxn modelId="{73786726-7D50-465E-856C-F3B87227408C}" type="presParOf" srcId="{B914D26C-F6C9-466B-AC7F-E72813115D62}" destId="{BC4C1141-A776-4099-9DB3-0EDB6CC7A161}" srcOrd="3" destOrd="0" presId="urn:microsoft.com/office/officeart/2018/2/layout/IconCircleList"/>
    <dgm:cxn modelId="{A0C71897-79D3-4CFD-BBA7-4D6345CD382E}" type="presParOf" srcId="{C0EDFA6A-B9E9-4FB7-899D-23F41F38FFEE}" destId="{51D989F5-F976-4B57-91A5-9A1BCC731DCB}" srcOrd="3" destOrd="0" presId="urn:microsoft.com/office/officeart/2018/2/layout/IconCircleList"/>
    <dgm:cxn modelId="{2CA7364D-8BAB-4F83-B27F-4CC12FC0F4B4}" type="presParOf" srcId="{C0EDFA6A-B9E9-4FB7-899D-23F41F38FFEE}" destId="{357CB37D-F657-411C-95BE-F23559554B59}" srcOrd="4" destOrd="0" presId="urn:microsoft.com/office/officeart/2018/2/layout/IconCircleList"/>
    <dgm:cxn modelId="{BD7F761E-11FE-46EA-A517-D266D1F5EB5A}" type="presParOf" srcId="{357CB37D-F657-411C-95BE-F23559554B59}" destId="{68C0DF1C-8312-4B37-9466-BDE300C74491}" srcOrd="0" destOrd="0" presId="urn:microsoft.com/office/officeart/2018/2/layout/IconCircleList"/>
    <dgm:cxn modelId="{D5035484-0AD9-4783-B1A8-80D614D5FD2F}" type="presParOf" srcId="{357CB37D-F657-411C-95BE-F23559554B59}" destId="{1B2532DD-17A8-4B27-9701-2DE3328DDE9C}" srcOrd="1" destOrd="0" presId="urn:microsoft.com/office/officeart/2018/2/layout/IconCircleList"/>
    <dgm:cxn modelId="{937069D8-6D1B-4D9F-96B8-EEE08C18BB7D}" type="presParOf" srcId="{357CB37D-F657-411C-95BE-F23559554B59}" destId="{2BEA2088-FB04-44BB-A914-61C594C14F52}" srcOrd="2" destOrd="0" presId="urn:microsoft.com/office/officeart/2018/2/layout/IconCircleList"/>
    <dgm:cxn modelId="{55537603-EF3F-42EA-AC63-02D23516EDF7}" type="presParOf" srcId="{357CB37D-F657-411C-95BE-F23559554B59}" destId="{6C6BB286-7458-4A62-AF59-8AF17E0BCAD4}" srcOrd="3" destOrd="0" presId="urn:microsoft.com/office/officeart/2018/2/layout/IconCircleList"/>
    <dgm:cxn modelId="{C19DCB76-040B-479B-B9B1-EACAE28FC9CF}" type="presParOf" srcId="{C0EDFA6A-B9E9-4FB7-899D-23F41F38FFEE}" destId="{F91BF928-3BF5-402A-8DEE-055F33EA7ECE}" srcOrd="5" destOrd="0" presId="urn:microsoft.com/office/officeart/2018/2/layout/IconCircleList"/>
    <dgm:cxn modelId="{79990110-C3D1-4014-BB9F-49BBBC11CD55}" type="presParOf" srcId="{C0EDFA6A-B9E9-4FB7-899D-23F41F38FFEE}" destId="{C874A62B-C08E-49FE-9AB9-5B94619EA762}" srcOrd="6" destOrd="0" presId="urn:microsoft.com/office/officeart/2018/2/layout/IconCircleList"/>
    <dgm:cxn modelId="{6689FD56-8F59-4542-9F4D-57B2941DB994}" type="presParOf" srcId="{C874A62B-C08E-49FE-9AB9-5B94619EA762}" destId="{F895B8A7-ED4D-4910-87E9-EB2839B46BBA}" srcOrd="0" destOrd="0" presId="urn:microsoft.com/office/officeart/2018/2/layout/IconCircleList"/>
    <dgm:cxn modelId="{A1239644-F8CC-495A-BA24-B6E960617EEA}" type="presParOf" srcId="{C874A62B-C08E-49FE-9AB9-5B94619EA762}" destId="{D705259E-9523-4949-938C-54827747A2CB}" srcOrd="1" destOrd="0" presId="urn:microsoft.com/office/officeart/2018/2/layout/IconCircleList"/>
    <dgm:cxn modelId="{E784B492-4DF0-4D9F-90AB-95B71F854C27}" type="presParOf" srcId="{C874A62B-C08E-49FE-9AB9-5B94619EA762}" destId="{9463A616-7CFC-411B-917D-1AD7DF160BE9}" srcOrd="2" destOrd="0" presId="urn:microsoft.com/office/officeart/2018/2/layout/IconCircleList"/>
    <dgm:cxn modelId="{863B156A-3BF2-44AA-871E-BC496CCD9714}" type="presParOf" srcId="{C874A62B-C08E-49FE-9AB9-5B94619EA762}" destId="{49ECB8B7-1E87-40EE-BB2D-BB91E96D9C69}" srcOrd="3" destOrd="0" presId="urn:microsoft.com/office/officeart/2018/2/layout/IconCircleList"/>
    <dgm:cxn modelId="{3AB81A14-88C0-4B8B-B159-ED57BBAFA014}" type="presParOf" srcId="{C0EDFA6A-B9E9-4FB7-899D-23F41F38FFEE}" destId="{BA3AD0C7-6375-4976-BC3C-A3CB3FC6D478}" srcOrd="7" destOrd="0" presId="urn:microsoft.com/office/officeart/2018/2/layout/IconCircleList"/>
    <dgm:cxn modelId="{1D244522-B11E-4D2E-AC06-FD0B842BC477}" type="presParOf" srcId="{C0EDFA6A-B9E9-4FB7-899D-23F41F38FFEE}" destId="{DCB4F69F-C000-4CA1-A318-7FC31E7C6A46}" srcOrd="8" destOrd="0" presId="urn:microsoft.com/office/officeart/2018/2/layout/IconCircleList"/>
    <dgm:cxn modelId="{24A9E723-A1D5-4820-BDA7-0335AD0DD231}" type="presParOf" srcId="{DCB4F69F-C000-4CA1-A318-7FC31E7C6A46}" destId="{3D4A3092-2400-4542-B7B2-6CBD64BE4553}" srcOrd="0" destOrd="0" presId="urn:microsoft.com/office/officeart/2018/2/layout/IconCircleList"/>
    <dgm:cxn modelId="{AEFFD6C5-A5C9-4F4E-BFB8-60751B9CBCE1}" type="presParOf" srcId="{DCB4F69F-C000-4CA1-A318-7FC31E7C6A46}" destId="{FF6BB25E-1AB5-4B30-86AF-E9A932F963C0}" srcOrd="1" destOrd="0" presId="urn:microsoft.com/office/officeart/2018/2/layout/IconCircleList"/>
    <dgm:cxn modelId="{7533ED4D-753F-4BB6-8A93-823B8ADB9572}" type="presParOf" srcId="{DCB4F69F-C000-4CA1-A318-7FC31E7C6A46}" destId="{61311750-A1CD-4436-8734-07D6CC684923}" srcOrd="2" destOrd="0" presId="urn:microsoft.com/office/officeart/2018/2/layout/IconCircleList"/>
    <dgm:cxn modelId="{F3B960DB-0A1C-4BCF-BA4F-A9EFC54314DD}" type="presParOf" srcId="{DCB4F69F-C000-4CA1-A318-7FC31E7C6A46}" destId="{C76D7D7B-63E3-47F7-ADAB-6682C98B18B8}" srcOrd="3" destOrd="0" presId="urn:microsoft.com/office/officeart/2018/2/layout/IconCircleList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1DF636B-1294-2348-80DD-623CC7FD368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GB"/>
        </a:p>
      </dgm:t>
    </dgm:pt>
    <dgm:pt modelId="{2D63BE8D-7C5B-6C4A-9EBE-92611A311F06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a-DK" dirty="0"/>
            <a:t>Body over Mind</a:t>
          </a:r>
          <a:endParaRPr lang="en-DK" dirty="0"/>
        </a:p>
      </dgm:t>
    </dgm:pt>
    <dgm:pt modelId="{2A119974-47E4-374B-A4D7-B0C38ABDA662}" type="parTrans" cxnId="{E32CBB43-4B9F-5D4B-A9ED-9F4DEEFB7273}">
      <dgm:prSet/>
      <dgm:spPr/>
      <dgm:t>
        <a:bodyPr/>
        <a:lstStyle/>
        <a:p>
          <a:endParaRPr lang="en-GB"/>
        </a:p>
      </dgm:t>
    </dgm:pt>
    <dgm:pt modelId="{C24C250A-ABC6-154D-9434-FEBDFEA8261A}" type="sibTrans" cxnId="{E32CBB43-4B9F-5D4B-A9ED-9F4DEEFB7273}">
      <dgm:prSet/>
      <dgm:spPr/>
      <dgm:t>
        <a:bodyPr/>
        <a:lstStyle/>
        <a:p>
          <a:endParaRPr lang="en-GB"/>
        </a:p>
      </dgm:t>
    </dgm:pt>
    <dgm:pt modelId="{0A98427B-08EA-A14F-A9A4-28E183BC5A57}">
      <dgm:prSet/>
      <dgm:spPr/>
      <dgm:t>
        <a:bodyPr/>
        <a:lstStyle/>
        <a:p>
          <a:pPr>
            <a:lnSpc>
              <a:spcPct val="100000"/>
            </a:lnSpc>
          </a:pPr>
          <a:r>
            <a:rPr lang="en-DK" i="0"/>
            <a:t>How does biological factors influence your performance and cognition? </a:t>
          </a:r>
        </a:p>
      </dgm:t>
    </dgm:pt>
    <dgm:pt modelId="{D8256E23-176E-3B4E-B60A-29DCD54C2DC4}" type="parTrans" cxnId="{EC78C577-E102-904D-8D8B-F882B9270A14}">
      <dgm:prSet/>
      <dgm:spPr/>
      <dgm:t>
        <a:bodyPr/>
        <a:lstStyle/>
        <a:p>
          <a:endParaRPr lang="en-GB"/>
        </a:p>
      </dgm:t>
    </dgm:pt>
    <dgm:pt modelId="{BFED307F-4A5B-6C48-93DB-727AEB255633}" type="sibTrans" cxnId="{EC78C577-E102-904D-8D8B-F882B9270A14}">
      <dgm:prSet/>
      <dgm:spPr/>
      <dgm:t>
        <a:bodyPr/>
        <a:lstStyle/>
        <a:p>
          <a:endParaRPr lang="en-GB"/>
        </a:p>
      </dgm:t>
    </dgm:pt>
    <dgm:pt modelId="{59D313F1-73AA-5044-A93F-F3125B4AA1FD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a-DK"/>
            <a:t>Mind over Body</a:t>
          </a:r>
          <a:endParaRPr lang="en-DK"/>
        </a:p>
      </dgm:t>
    </dgm:pt>
    <dgm:pt modelId="{BF12DD2D-AFBB-994A-89E2-02341EA5E740}" type="parTrans" cxnId="{6868530A-E272-DD42-A11D-8564720ED98D}">
      <dgm:prSet/>
      <dgm:spPr/>
      <dgm:t>
        <a:bodyPr/>
        <a:lstStyle/>
        <a:p>
          <a:endParaRPr lang="en-GB"/>
        </a:p>
      </dgm:t>
    </dgm:pt>
    <dgm:pt modelId="{4E7C66DA-DCA8-924C-9D73-27681DA59A72}" type="sibTrans" cxnId="{6868530A-E272-DD42-A11D-8564720ED98D}">
      <dgm:prSet/>
      <dgm:spPr/>
      <dgm:t>
        <a:bodyPr/>
        <a:lstStyle/>
        <a:p>
          <a:endParaRPr lang="en-GB"/>
        </a:p>
      </dgm:t>
    </dgm:pt>
    <dgm:pt modelId="{B2BD1DED-2B92-1242-9D3D-E28BB4BE7230}">
      <dgm:prSet/>
      <dgm:spPr/>
      <dgm:t>
        <a:bodyPr/>
        <a:lstStyle/>
        <a:p>
          <a:pPr>
            <a:lnSpc>
              <a:spcPct val="100000"/>
            </a:lnSpc>
          </a:pPr>
          <a:r>
            <a:rPr lang="en-DK"/>
            <a:t>How does our mind and cognition influence the workings of your body biological responses? </a:t>
          </a:r>
        </a:p>
      </dgm:t>
    </dgm:pt>
    <dgm:pt modelId="{F0956987-4676-604F-AFBC-0E578C0410A1}" type="parTrans" cxnId="{8A31889B-D3BE-0B4C-B13E-B41888D5DAF2}">
      <dgm:prSet/>
      <dgm:spPr/>
      <dgm:t>
        <a:bodyPr/>
        <a:lstStyle/>
        <a:p>
          <a:endParaRPr lang="en-GB"/>
        </a:p>
      </dgm:t>
    </dgm:pt>
    <dgm:pt modelId="{CB8C7E15-19B7-4D45-BB77-3C80D3E40676}" type="sibTrans" cxnId="{8A31889B-D3BE-0B4C-B13E-B41888D5DAF2}">
      <dgm:prSet/>
      <dgm:spPr/>
      <dgm:t>
        <a:bodyPr/>
        <a:lstStyle/>
        <a:p>
          <a:endParaRPr lang="en-GB"/>
        </a:p>
      </dgm:t>
    </dgm:pt>
    <dgm:pt modelId="{44E55B9A-920F-7345-8CD1-F91D87BA2812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a-DK"/>
            <a:t>Nature vs. Nurture</a:t>
          </a:r>
          <a:endParaRPr lang="en-DK"/>
        </a:p>
      </dgm:t>
    </dgm:pt>
    <dgm:pt modelId="{77840C22-61A9-7148-A70E-19BB66A1C289}" type="parTrans" cxnId="{FCEE4B2C-D8CA-5E4F-80FD-4078DCEE185B}">
      <dgm:prSet/>
      <dgm:spPr/>
      <dgm:t>
        <a:bodyPr/>
        <a:lstStyle/>
        <a:p>
          <a:endParaRPr lang="en-GB"/>
        </a:p>
      </dgm:t>
    </dgm:pt>
    <dgm:pt modelId="{8B6A40BD-C752-184E-808A-C936A39AD558}" type="sibTrans" cxnId="{FCEE4B2C-D8CA-5E4F-80FD-4078DCEE185B}">
      <dgm:prSet/>
      <dgm:spPr/>
      <dgm:t>
        <a:bodyPr/>
        <a:lstStyle/>
        <a:p>
          <a:endParaRPr lang="en-GB"/>
        </a:p>
      </dgm:t>
    </dgm:pt>
    <dgm:pt modelId="{136B6433-9E86-7C47-B778-CBF70FE68C1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noProof="0"/>
            <a:t>How do we get the cognition that we got? What part of our geniality do we in fact owe our parents and ancestors?</a:t>
          </a:r>
        </a:p>
      </dgm:t>
    </dgm:pt>
    <dgm:pt modelId="{973B2DA7-5210-8B43-839A-F86DD919DB3F}" type="parTrans" cxnId="{0EAAE506-4F55-D942-9E94-389B6E5A63DD}">
      <dgm:prSet/>
      <dgm:spPr/>
      <dgm:t>
        <a:bodyPr/>
        <a:lstStyle/>
        <a:p>
          <a:endParaRPr lang="en-GB"/>
        </a:p>
      </dgm:t>
    </dgm:pt>
    <dgm:pt modelId="{C814E531-D29A-3D4A-834F-DA10E6A789BC}" type="sibTrans" cxnId="{0EAAE506-4F55-D942-9E94-389B6E5A63DD}">
      <dgm:prSet/>
      <dgm:spPr/>
      <dgm:t>
        <a:bodyPr/>
        <a:lstStyle/>
        <a:p>
          <a:endParaRPr lang="en-GB"/>
        </a:p>
      </dgm:t>
    </dgm:pt>
    <dgm:pt modelId="{9A7017F5-B369-664A-9635-B0F0AF76A66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da-DK"/>
            <a:t>Business and Pleasure</a:t>
          </a:r>
          <a:endParaRPr lang="en-DK"/>
        </a:p>
      </dgm:t>
    </dgm:pt>
    <dgm:pt modelId="{B2C715AF-24E3-6942-A608-C24A91554EC2}" type="parTrans" cxnId="{91E6BCE9-59BF-3945-8BEB-E17DE1CD439F}">
      <dgm:prSet/>
      <dgm:spPr/>
      <dgm:t>
        <a:bodyPr/>
        <a:lstStyle/>
        <a:p>
          <a:endParaRPr lang="en-GB"/>
        </a:p>
      </dgm:t>
    </dgm:pt>
    <dgm:pt modelId="{3FF908CC-E324-3D41-8967-2469AF5272CB}" type="sibTrans" cxnId="{91E6BCE9-59BF-3945-8BEB-E17DE1CD439F}">
      <dgm:prSet/>
      <dgm:spPr/>
      <dgm:t>
        <a:bodyPr/>
        <a:lstStyle/>
        <a:p>
          <a:endParaRPr lang="en-GB"/>
        </a:p>
      </dgm:t>
    </dgm:pt>
    <dgm:pt modelId="{DFD5D014-62F5-4746-8CC1-0E5DB608F4A3}">
      <dgm:prSet/>
      <dgm:spPr/>
      <dgm:t>
        <a:bodyPr/>
        <a:lstStyle/>
        <a:p>
          <a:pPr>
            <a:lnSpc>
              <a:spcPct val="100000"/>
            </a:lnSpc>
          </a:pPr>
          <a:r>
            <a:rPr lang="en-DK"/>
            <a:t>How do big companies exploit the knowledge of decision making and human pleasure? Can we exploit it ourselves?</a:t>
          </a:r>
        </a:p>
      </dgm:t>
    </dgm:pt>
    <dgm:pt modelId="{F1D61EEC-E000-194C-8095-42963FEB497A}" type="parTrans" cxnId="{2652447E-DBEC-A84E-A74D-7B958C773BFA}">
      <dgm:prSet/>
      <dgm:spPr/>
      <dgm:t>
        <a:bodyPr/>
        <a:lstStyle/>
        <a:p>
          <a:endParaRPr lang="en-GB"/>
        </a:p>
      </dgm:t>
    </dgm:pt>
    <dgm:pt modelId="{0EB490BA-1951-924E-8D51-0FEB13A0CF85}" type="sibTrans" cxnId="{2652447E-DBEC-A84E-A74D-7B958C773BFA}">
      <dgm:prSet/>
      <dgm:spPr/>
      <dgm:t>
        <a:bodyPr/>
        <a:lstStyle/>
        <a:p>
          <a:endParaRPr lang="en-GB"/>
        </a:p>
      </dgm:t>
    </dgm:pt>
    <dgm:pt modelId="{05B347F3-EB34-427B-B024-0BBD64A828B5}" type="pres">
      <dgm:prSet presAssocID="{E1DF636B-1294-2348-80DD-623CC7FD368F}" presName="root" presStyleCnt="0">
        <dgm:presLayoutVars>
          <dgm:dir/>
          <dgm:resizeHandles val="exact"/>
        </dgm:presLayoutVars>
      </dgm:prSet>
      <dgm:spPr/>
    </dgm:pt>
    <dgm:pt modelId="{0593A9BC-EB57-4FBC-B666-6B559000C361}" type="pres">
      <dgm:prSet presAssocID="{2D63BE8D-7C5B-6C4A-9EBE-92611A311F06}" presName="compNode" presStyleCnt="0"/>
      <dgm:spPr/>
    </dgm:pt>
    <dgm:pt modelId="{FF045DCB-E792-4B88-B283-AEE3450BEE10}" type="pres">
      <dgm:prSet presAssocID="{2D63BE8D-7C5B-6C4A-9EBE-92611A311F0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"/>
        </a:ext>
      </dgm:extLst>
    </dgm:pt>
    <dgm:pt modelId="{7005903C-4E0C-43BC-8192-718B9A60B5D3}" type="pres">
      <dgm:prSet presAssocID="{2D63BE8D-7C5B-6C4A-9EBE-92611A311F06}" presName="iconSpace" presStyleCnt="0"/>
      <dgm:spPr/>
    </dgm:pt>
    <dgm:pt modelId="{B973A02E-9774-4F7D-8527-63499A880489}" type="pres">
      <dgm:prSet presAssocID="{2D63BE8D-7C5B-6C4A-9EBE-92611A311F06}" presName="parTx" presStyleLbl="revTx" presStyleIdx="0" presStyleCnt="8">
        <dgm:presLayoutVars>
          <dgm:chMax val="0"/>
          <dgm:chPref val="0"/>
        </dgm:presLayoutVars>
      </dgm:prSet>
      <dgm:spPr/>
    </dgm:pt>
    <dgm:pt modelId="{A32680AB-422D-4FE7-991E-9B32E157061E}" type="pres">
      <dgm:prSet presAssocID="{2D63BE8D-7C5B-6C4A-9EBE-92611A311F06}" presName="txSpace" presStyleCnt="0"/>
      <dgm:spPr/>
    </dgm:pt>
    <dgm:pt modelId="{BD8455F9-1310-44F1-B753-5778503C38DB}" type="pres">
      <dgm:prSet presAssocID="{2D63BE8D-7C5B-6C4A-9EBE-92611A311F06}" presName="desTx" presStyleLbl="revTx" presStyleIdx="1" presStyleCnt="8">
        <dgm:presLayoutVars/>
      </dgm:prSet>
      <dgm:spPr/>
    </dgm:pt>
    <dgm:pt modelId="{63EFFD65-6737-4122-9B33-8D15EC8E8B34}" type="pres">
      <dgm:prSet presAssocID="{C24C250A-ABC6-154D-9434-FEBDFEA8261A}" presName="sibTrans" presStyleCnt="0"/>
      <dgm:spPr/>
    </dgm:pt>
    <dgm:pt modelId="{3854EDD1-8081-495B-B299-96EC912AB868}" type="pres">
      <dgm:prSet presAssocID="{59D313F1-73AA-5044-A93F-F3125B4AA1FD}" presName="compNode" presStyleCnt="0"/>
      <dgm:spPr/>
    </dgm:pt>
    <dgm:pt modelId="{3B550A14-FB85-438A-A83E-C07726556B3B}" type="pres">
      <dgm:prSet presAssocID="{59D313F1-73AA-5044-A93F-F3125B4AA1F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EEECCD59-2091-414F-8200-827EF1B25E10}" type="pres">
      <dgm:prSet presAssocID="{59D313F1-73AA-5044-A93F-F3125B4AA1FD}" presName="iconSpace" presStyleCnt="0"/>
      <dgm:spPr/>
    </dgm:pt>
    <dgm:pt modelId="{FB2677D5-C77E-448D-8E25-B3B93A115E0B}" type="pres">
      <dgm:prSet presAssocID="{59D313F1-73AA-5044-A93F-F3125B4AA1FD}" presName="parTx" presStyleLbl="revTx" presStyleIdx="2" presStyleCnt="8">
        <dgm:presLayoutVars>
          <dgm:chMax val="0"/>
          <dgm:chPref val="0"/>
        </dgm:presLayoutVars>
      </dgm:prSet>
      <dgm:spPr/>
    </dgm:pt>
    <dgm:pt modelId="{E1668BF7-7B9B-42CA-B941-2A1C218331CF}" type="pres">
      <dgm:prSet presAssocID="{59D313F1-73AA-5044-A93F-F3125B4AA1FD}" presName="txSpace" presStyleCnt="0"/>
      <dgm:spPr/>
    </dgm:pt>
    <dgm:pt modelId="{E4FE3AAD-197B-441E-B2D4-CEFE3E6DBAEA}" type="pres">
      <dgm:prSet presAssocID="{59D313F1-73AA-5044-A93F-F3125B4AA1FD}" presName="desTx" presStyleLbl="revTx" presStyleIdx="3" presStyleCnt="8">
        <dgm:presLayoutVars/>
      </dgm:prSet>
      <dgm:spPr/>
    </dgm:pt>
    <dgm:pt modelId="{349830AC-B497-4C4D-92C7-8A9E8B4F4A5E}" type="pres">
      <dgm:prSet presAssocID="{4E7C66DA-DCA8-924C-9D73-27681DA59A72}" presName="sibTrans" presStyleCnt="0"/>
      <dgm:spPr/>
    </dgm:pt>
    <dgm:pt modelId="{78F3CF60-A6FE-4871-B352-E8159EB5965A}" type="pres">
      <dgm:prSet presAssocID="{44E55B9A-920F-7345-8CD1-F91D87BA2812}" presName="compNode" presStyleCnt="0"/>
      <dgm:spPr/>
    </dgm:pt>
    <dgm:pt modelId="{D70C941B-6038-41C1-9C24-25F366311EA0}" type="pres">
      <dgm:prSet presAssocID="{44E55B9A-920F-7345-8CD1-F91D87BA281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NA with solid fill"/>
        </a:ext>
      </dgm:extLst>
    </dgm:pt>
    <dgm:pt modelId="{8CBC2988-E3FC-4CEA-A21F-381009E315A6}" type="pres">
      <dgm:prSet presAssocID="{44E55B9A-920F-7345-8CD1-F91D87BA2812}" presName="iconSpace" presStyleCnt="0"/>
      <dgm:spPr/>
    </dgm:pt>
    <dgm:pt modelId="{3BFBE90E-F44F-4BB8-B8E6-2F80699BA6CC}" type="pres">
      <dgm:prSet presAssocID="{44E55B9A-920F-7345-8CD1-F91D87BA2812}" presName="parTx" presStyleLbl="revTx" presStyleIdx="4" presStyleCnt="8">
        <dgm:presLayoutVars>
          <dgm:chMax val="0"/>
          <dgm:chPref val="0"/>
        </dgm:presLayoutVars>
      </dgm:prSet>
      <dgm:spPr/>
    </dgm:pt>
    <dgm:pt modelId="{35A2BEB1-493D-4A09-A156-79DD82D6B901}" type="pres">
      <dgm:prSet presAssocID="{44E55B9A-920F-7345-8CD1-F91D87BA2812}" presName="txSpace" presStyleCnt="0"/>
      <dgm:spPr/>
    </dgm:pt>
    <dgm:pt modelId="{D4519238-3BCE-4DED-87B4-CFFE6676F128}" type="pres">
      <dgm:prSet presAssocID="{44E55B9A-920F-7345-8CD1-F91D87BA2812}" presName="desTx" presStyleLbl="revTx" presStyleIdx="5" presStyleCnt="8">
        <dgm:presLayoutVars/>
      </dgm:prSet>
      <dgm:spPr/>
    </dgm:pt>
    <dgm:pt modelId="{EF0BBC4D-B9AD-4717-9B59-DC098DCDC3A8}" type="pres">
      <dgm:prSet presAssocID="{8B6A40BD-C752-184E-808A-C936A39AD558}" presName="sibTrans" presStyleCnt="0"/>
      <dgm:spPr/>
    </dgm:pt>
    <dgm:pt modelId="{30564DED-3B9C-4B27-B7AB-2F2FD052A68F}" type="pres">
      <dgm:prSet presAssocID="{9A7017F5-B369-664A-9635-B0F0AF76A660}" presName="compNode" presStyleCnt="0"/>
      <dgm:spPr/>
    </dgm:pt>
    <dgm:pt modelId="{E65C60D7-F926-4650-83D0-BA3420A2F67A}" type="pres">
      <dgm:prSet presAssocID="{9A7017F5-B369-664A-9635-B0F0AF76A66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6DE1E81E-0D35-4C5D-942D-5730C5FA8AEF}" type="pres">
      <dgm:prSet presAssocID="{9A7017F5-B369-664A-9635-B0F0AF76A660}" presName="iconSpace" presStyleCnt="0"/>
      <dgm:spPr/>
    </dgm:pt>
    <dgm:pt modelId="{1DEADDAD-8DCD-4526-87C1-6A726EEB9349}" type="pres">
      <dgm:prSet presAssocID="{9A7017F5-B369-664A-9635-B0F0AF76A660}" presName="parTx" presStyleLbl="revTx" presStyleIdx="6" presStyleCnt="8">
        <dgm:presLayoutVars>
          <dgm:chMax val="0"/>
          <dgm:chPref val="0"/>
        </dgm:presLayoutVars>
      </dgm:prSet>
      <dgm:spPr/>
    </dgm:pt>
    <dgm:pt modelId="{0545CD18-C495-427E-A050-467A6CCCE787}" type="pres">
      <dgm:prSet presAssocID="{9A7017F5-B369-664A-9635-B0F0AF76A660}" presName="txSpace" presStyleCnt="0"/>
      <dgm:spPr/>
    </dgm:pt>
    <dgm:pt modelId="{C1E0C62D-C9DB-4B00-AC6B-99290582F30E}" type="pres">
      <dgm:prSet presAssocID="{9A7017F5-B369-664A-9635-B0F0AF76A660}" presName="desTx" presStyleLbl="revTx" presStyleIdx="7" presStyleCnt="8">
        <dgm:presLayoutVars/>
      </dgm:prSet>
      <dgm:spPr/>
    </dgm:pt>
  </dgm:ptLst>
  <dgm:cxnLst>
    <dgm:cxn modelId="{0EAAE506-4F55-D942-9E94-389B6E5A63DD}" srcId="{44E55B9A-920F-7345-8CD1-F91D87BA2812}" destId="{136B6433-9E86-7C47-B778-CBF70FE68C1D}" srcOrd="0" destOrd="0" parTransId="{973B2DA7-5210-8B43-839A-F86DD919DB3F}" sibTransId="{C814E531-D29A-3D4A-834F-DA10E6A789BC}"/>
    <dgm:cxn modelId="{6868530A-E272-DD42-A11D-8564720ED98D}" srcId="{E1DF636B-1294-2348-80DD-623CC7FD368F}" destId="{59D313F1-73AA-5044-A93F-F3125B4AA1FD}" srcOrd="1" destOrd="0" parTransId="{BF12DD2D-AFBB-994A-89E2-02341EA5E740}" sibTransId="{4E7C66DA-DCA8-924C-9D73-27681DA59A72}"/>
    <dgm:cxn modelId="{8F71C213-59CE-E944-A3D4-2AFB2ED4DD2F}" type="presOf" srcId="{B2BD1DED-2B92-1242-9D3D-E28BB4BE7230}" destId="{E4FE3AAD-197B-441E-B2D4-CEFE3E6DBAEA}" srcOrd="0" destOrd="0" presId="urn:microsoft.com/office/officeart/2018/2/layout/IconLabelDescriptionList"/>
    <dgm:cxn modelId="{AA2DEF1F-B171-8A4F-A495-FBB1ECBC1B29}" type="presOf" srcId="{2D63BE8D-7C5B-6C4A-9EBE-92611A311F06}" destId="{B973A02E-9774-4F7D-8527-63499A880489}" srcOrd="0" destOrd="0" presId="urn:microsoft.com/office/officeart/2018/2/layout/IconLabelDescriptionList"/>
    <dgm:cxn modelId="{F9894626-691F-F84F-AA1F-C0C99ED0297F}" type="presOf" srcId="{E1DF636B-1294-2348-80DD-623CC7FD368F}" destId="{05B347F3-EB34-427B-B024-0BBD64A828B5}" srcOrd="0" destOrd="0" presId="urn:microsoft.com/office/officeart/2018/2/layout/IconLabelDescriptionList"/>
    <dgm:cxn modelId="{FCEE4B2C-D8CA-5E4F-80FD-4078DCEE185B}" srcId="{E1DF636B-1294-2348-80DD-623CC7FD368F}" destId="{44E55B9A-920F-7345-8CD1-F91D87BA2812}" srcOrd="2" destOrd="0" parTransId="{77840C22-61A9-7148-A70E-19BB66A1C289}" sibTransId="{8B6A40BD-C752-184E-808A-C936A39AD558}"/>
    <dgm:cxn modelId="{E32CBB43-4B9F-5D4B-A9ED-9F4DEEFB7273}" srcId="{E1DF636B-1294-2348-80DD-623CC7FD368F}" destId="{2D63BE8D-7C5B-6C4A-9EBE-92611A311F06}" srcOrd="0" destOrd="0" parTransId="{2A119974-47E4-374B-A4D7-B0C38ABDA662}" sibTransId="{C24C250A-ABC6-154D-9434-FEBDFEA8261A}"/>
    <dgm:cxn modelId="{EC78C577-E102-904D-8D8B-F882B9270A14}" srcId="{2D63BE8D-7C5B-6C4A-9EBE-92611A311F06}" destId="{0A98427B-08EA-A14F-A9A4-28E183BC5A57}" srcOrd="0" destOrd="0" parTransId="{D8256E23-176E-3B4E-B60A-29DCD54C2DC4}" sibTransId="{BFED307F-4A5B-6C48-93DB-727AEB255633}"/>
    <dgm:cxn modelId="{2652447E-DBEC-A84E-A74D-7B958C773BFA}" srcId="{9A7017F5-B369-664A-9635-B0F0AF76A660}" destId="{DFD5D014-62F5-4746-8CC1-0E5DB608F4A3}" srcOrd="0" destOrd="0" parTransId="{F1D61EEC-E000-194C-8095-42963FEB497A}" sibTransId="{0EB490BA-1951-924E-8D51-0FEB13A0CF85}"/>
    <dgm:cxn modelId="{1BF40D8B-15CE-D947-BE9B-C1155586444A}" type="presOf" srcId="{59D313F1-73AA-5044-A93F-F3125B4AA1FD}" destId="{FB2677D5-C77E-448D-8E25-B3B93A115E0B}" srcOrd="0" destOrd="0" presId="urn:microsoft.com/office/officeart/2018/2/layout/IconLabelDescriptionList"/>
    <dgm:cxn modelId="{8A31889B-D3BE-0B4C-B13E-B41888D5DAF2}" srcId="{59D313F1-73AA-5044-A93F-F3125B4AA1FD}" destId="{B2BD1DED-2B92-1242-9D3D-E28BB4BE7230}" srcOrd="0" destOrd="0" parTransId="{F0956987-4676-604F-AFBC-0E578C0410A1}" sibTransId="{CB8C7E15-19B7-4D45-BB77-3C80D3E40676}"/>
    <dgm:cxn modelId="{01C5C29C-6341-6443-825B-C08B4F990217}" type="presOf" srcId="{136B6433-9E86-7C47-B778-CBF70FE68C1D}" destId="{D4519238-3BCE-4DED-87B4-CFFE6676F128}" srcOrd="0" destOrd="0" presId="urn:microsoft.com/office/officeart/2018/2/layout/IconLabelDescriptionList"/>
    <dgm:cxn modelId="{897E36A2-0076-1A45-A935-7CBC3640B7F4}" type="presOf" srcId="{0A98427B-08EA-A14F-A9A4-28E183BC5A57}" destId="{BD8455F9-1310-44F1-B753-5778503C38DB}" srcOrd="0" destOrd="0" presId="urn:microsoft.com/office/officeart/2018/2/layout/IconLabelDescriptionList"/>
    <dgm:cxn modelId="{767FB0AC-86C6-3443-A00B-D477C2F29760}" type="presOf" srcId="{9A7017F5-B369-664A-9635-B0F0AF76A660}" destId="{1DEADDAD-8DCD-4526-87C1-6A726EEB9349}" srcOrd="0" destOrd="0" presId="urn:microsoft.com/office/officeart/2018/2/layout/IconLabelDescriptionList"/>
    <dgm:cxn modelId="{939DCABB-55C4-E141-A0D0-02E26B79BA71}" type="presOf" srcId="{44E55B9A-920F-7345-8CD1-F91D87BA2812}" destId="{3BFBE90E-F44F-4BB8-B8E6-2F80699BA6CC}" srcOrd="0" destOrd="0" presId="urn:microsoft.com/office/officeart/2018/2/layout/IconLabelDescriptionList"/>
    <dgm:cxn modelId="{60B7A7DE-74BA-824B-83AB-706B65B183FD}" type="presOf" srcId="{DFD5D014-62F5-4746-8CC1-0E5DB608F4A3}" destId="{C1E0C62D-C9DB-4B00-AC6B-99290582F30E}" srcOrd="0" destOrd="0" presId="urn:microsoft.com/office/officeart/2018/2/layout/IconLabelDescriptionList"/>
    <dgm:cxn modelId="{91E6BCE9-59BF-3945-8BEB-E17DE1CD439F}" srcId="{E1DF636B-1294-2348-80DD-623CC7FD368F}" destId="{9A7017F5-B369-664A-9635-B0F0AF76A660}" srcOrd="3" destOrd="0" parTransId="{B2C715AF-24E3-6942-A608-C24A91554EC2}" sibTransId="{3FF908CC-E324-3D41-8967-2469AF5272CB}"/>
    <dgm:cxn modelId="{52E3842F-D636-5543-A187-04DC1A5BD6FC}" type="presParOf" srcId="{05B347F3-EB34-427B-B024-0BBD64A828B5}" destId="{0593A9BC-EB57-4FBC-B666-6B559000C361}" srcOrd="0" destOrd="0" presId="urn:microsoft.com/office/officeart/2018/2/layout/IconLabelDescriptionList"/>
    <dgm:cxn modelId="{F52E8237-EF7D-754E-B074-BB2D03BC05B7}" type="presParOf" srcId="{0593A9BC-EB57-4FBC-B666-6B559000C361}" destId="{FF045DCB-E792-4B88-B283-AEE3450BEE10}" srcOrd="0" destOrd="0" presId="urn:microsoft.com/office/officeart/2018/2/layout/IconLabelDescriptionList"/>
    <dgm:cxn modelId="{2093EBE7-8B57-764A-909D-830156B0FECF}" type="presParOf" srcId="{0593A9BC-EB57-4FBC-B666-6B559000C361}" destId="{7005903C-4E0C-43BC-8192-718B9A60B5D3}" srcOrd="1" destOrd="0" presId="urn:microsoft.com/office/officeart/2018/2/layout/IconLabelDescriptionList"/>
    <dgm:cxn modelId="{DC3B287A-6EB0-3E4F-B509-287605ABC886}" type="presParOf" srcId="{0593A9BC-EB57-4FBC-B666-6B559000C361}" destId="{B973A02E-9774-4F7D-8527-63499A880489}" srcOrd="2" destOrd="0" presId="urn:microsoft.com/office/officeart/2018/2/layout/IconLabelDescriptionList"/>
    <dgm:cxn modelId="{1AF71859-6042-334F-8A39-484BBD409839}" type="presParOf" srcId="{0593A9BC-EB57-4FBC-B666-6B559000C361}" destId="{A32680AB-422D-4FE7-991E-9B32E157061E}" srcOrd="3" destOrd="0" presId="urn:microsoft.com/office/officeart/2018/2/layout/IconLabelDescriptionList"/>
    <dgm:cxn modelId="{B83B690F-B66B-B14E-A523-1074B5D463FA}" type="presParOf" srcId="{0593A9BC-EB57-4FBC-B666-6B559000C361}" destId="{BD8455F9-1310-44F1-B753-5778503C38DB}" srcOrd="4" destOrd="0" presId="urn:microsoft.com/office/officeart/2018/2/layout/IconLabelDescriptionList"/>
    <dgm:cxn modelId="{587C0892-0063-224E-868F-EEB233C36265}" type="presParOf" srcId="{05B347F3-EB34-427B-B024-0BBD64A828B5}" destId="{63EFFD65-6737-4122-9B33-8D15EC8E8B34}" srcOrd="1" destOrd="0" presId="urn:microsoft.com/office/officeart/2018/2/layout/IconLabelDescriptionList"/>
    <dgm:cxn modelId="{1AEE2195-12E1-5746-8A6D-CB42DDD9048D}" type="presParOf" srcId="{05B347F3-EB34-427B-B024-0BBD64A828B5}" destId="{3854EDD1-8081-495B-B299-96EC912AB868}" srcOrd="2" destOrd="0" presId="urn:microsoft.com/office/officeart/2018/2/layout/IconLabelDescriptionList"/>
    <dgm:cxn modelId="{C45BEC88-62D0-024B-9DA6-034FEB0A5A7C}" type="presParOf" srcId="{3854EDD1-8081-495B-B299-96EC912AB868}" destId="{3B550A14-FB85-438A-A83E-C07726556B3B}" srcOrd="0" destOrd="0" presId="urn:microsoft.com/office/officeart/2018/2/layout/IconLabelDescriptionList"/>
    <dgm:cxn modelId="{255F86B5-EC2D-9B46-B71B-2C1C55E9EF36}" type="presParOf" srcId="{3854EDD1-8081-495B-B299-96EC912AB868}" destId="{EEECCD59-2091-414F-8200-827EF1B25E10}" srcOrd="1" destOrd="0" presId="urn:microsoft.com/office/officeart/2018/2/layout/IconLabelDescriptionList"/>
    <dgm:cxn modelId="{C8076D8F-EF6D-844D-90FD-164EAE2E9228}" type="presParOf" srcId="{3854EDD1-8081-495B-B299-96EC912AB868}" destId="{FB2677D5-C77E-448D-8E25-B3B93A115E0B}" srcOrd="2" destOrd="0" presId="urn:microsoft.com/office/officeart/2018/2/layout/IconLabelDescriptionList"/>
    <dgm:cxn modelId="{DC69AF36-1520-BD4D-955A-B93BDB24A0D4}" type="presParOf" srcId="{3854EDD1-8081-495B-B299-96EC912AB868}" destId="{E1668BF7-7B9B-42CA-B941-2A1C218331CF}" srcOrd="3" destOrd="0" presId="urn:microsoft.com/office/officeart/2018/2/layout/IconLabelDescriptionList"/>
    <dgm:cxn modelId="{13CAFD0B-6FCD-0946-A42F-047C1C7032E3}" type="presParOf" srcId="{3854EDD1-8081-495B-B299-96EC912AB868}" destId="{E4FE3AAD-197B-441E-B2D4-CEFE3E6DBAEA}" srcOrd="4" destOrd="0" presId="urn:microsoft.com/office/officeart/2018/2/layout/IconLabelDescriptionList"/>
    <dgm:cxn modelId="{20A8CDE8-288E-D340-B8A9-CF729EE53396}" type="presParOf" srcId="{05B347F3-EB34-427B-B024-0BBD64A828B5}" destId="{349830AC-B497-4C4D-92C7-8A9E8B4F4A5E}" srcOrd="3" destOrd="0" presId="urn:microsoft.com/office/officeart/2018/2/layout/IconLabelDescriptionList"/>
    <dgm:cxn modelId="{BCDAC361-C99B-8C41-B3DD-9F3F0F354A1E}" type="presParOf" srcId="{05B347F3-EB34-427B-B024-0BBD64A828B5}" destId="{78F3CF60-A6FE-4871-B352-E8159EB5965A}" srcOrd="4" destOrd="0" presId="urn:microsoft.com/office/officeart/2018/2/layout/IconLabelDescriptionList"/>
    <dgm:cxn modelId="{FB7F66BC-1F57-1143-8BFD-9F07EE281250}" type="presParOf" srcId="{78F3CF60-A6FE-4871-B352-E8159EB5965A}" destId="{D70C941B-6038-41C1-9C24-25F366311EA0}" srcOrd="0" destOrd="0" presId="urn:microsoft.com/office/officeart/2018/2/layout/IconLabelDescriptionList"/>
    <dgm:cxn modelId="{7809791D-CD72-724E-942C-E3EE15D409AD}" type="presParOf" srcId="{78F3CF60-A6FE-4871-B352-E8159EB5965A}" destId="{8CBC2988-E3FC-4CEA-A21F-381009E315A6}" srcOrd="1" destOrd="0" presId="urn:microsoft.com/office/officeart/2018/2/layout/IconLabelDescriptionList"/>
    <dgm:cxn modelId="{D8A74CC1-567F-3C46-A24A-A2197407C44B}" type="presParOf" srcId="{78F3CF60-A6FE-4871-B352-E8159EB5965A}" destId="{3BFBE90E-F44F-4BB8-B8E6-2F80699BA6CC}" srcOrd="2" destOrd="0" presId="urn:microsoft.com/office/officeart/2018/2/layout/IconLabelDescriptionList"/>
    <dgm:cxn modelId="{0175D8F0-7345-1B42-813D-2D229AC7A7B8}" type="presParOf" srcId="{78F3CF60-A6FE-4871-B352-E8159EB5965A}" destId="{35A2BEB1-493D-4A09-A156-79DD82D6B901}" srcOrd="3" destOrd="0" presId="urn:microsoft.com/office/officeart/2018/2/layout/IconLabelDescriptionList"/>
    <dgm:cxn modelId="{9E5C25EC-69A9-984E-B827-9DDCE9DB7990}" type="presParOf" srcId="{78F3CF60-A6FE-4871-B352-E8159EB5965A}" destId="{D4519238-3BCE-4DED-87B4-CFFE6676F128}" srcOrd="4" destOrd="0" presId="urn:microsoft.com/office/officeart/2018/2/layout/IconLabelDescriptionList"/>
    <dgm:cxn modelId="{044EC858-9404-D44F-8601-91E3C43598F2}" type="presParOf" srcId="{05B347F3-EB34-427B-B024-0BBD64A828B5}" destId="{EF0BBC4D-B9AD-4717-9B59-DC098DCDC3A8}" srcOrd="5" destOrd="0" presId="urn:microsoft.com/office/officeart/2018/2/layout/IconLabelDescriptionList"/>
    <dgm:cxn modelId="{88D40247-8F1E-2C4C-8A47-F0B9A9607A6D}" type="presParOf" srcId="{05B347F3-EB34-427B-B024-0BBD64A828B5}" destId="{30564DED-3B9C-4B27-B7AB-2F2FD052A68F}" srcOrd="6" destOrd="0" presId="urn:microsoft.com/office/officeart/2018/2/layout/IconLabelDescriptionList"/>
    <dgm:cxn modelId="{7E948432-C97B-3D4E-AA21-2AB57C4683D8}" type="presParOf" srcId="{30564DED-3B9C-4B27-B7AB-2F2FD052A68F}" destId="{E65C60D7-F926-4650-83D0-BA3420A2F67A}" srcOrd="0" destOrd="0" presId="urn:microsoft.com/office/officeart/2018/2/layout/IconLabelDescriptionList"/>
    <dgm:cxn modelId="{EAA0B009-76AE-AF40-A4F8-8CE0CCA192E5}" type="presParOf" srcId="{30564DED-3B9C-4B27-B7AB-2F2FD052A68F}" destId="{6DE1E81E-0D35-4C5D-942D-5730C5FA8AEF}" srcOrd="1" destOrd="0" presId="urn:microsoft.com/office/officeart/2018/2/layout/IconLabelDescriptionList"/>
    <dgm:cxn modelId="{91F2ACD1-AACD-3B48-988D-FC30207F8E37}" type="presParOf" srcId="{30564DED-3B9C-4B27-B7AB-2F2FD052A68F}" destId="{1DEADDAD-8DCD-4526-87C1-6A726EEB9349}" srcOrd="2" destOrd="0" presId="urn:microsoft.com/office/officeart/2018/2/layout/IconLabelDescriptionList"/>
    <dgm:cxn modelId="{0D1C9A81-1636-9E4E-BCB4-F6ECDA5005D9}" type="presParOf" srcId="{30564DED-3B9C-4B27-B7AB-2F2FD052A68F}" destId="{0545CD18-C495-427E-A050-467A6CCCE787}" srcOrd="3" destOrd="0" presId="urn:microsoft.com/office/officeart/2018/2/layout/IconLabelDescriptionList"/>
    <dgm:cxn modelId="{46AE1478-B237-B04D-A081-2E16E61348E4}" type="presParOf" srcId="{30564DED-3B9C-4B27-B7AB-2F2FD052A68F}" destId="{C1E0C62D-C9DB-4B00-AC6B-99290582F30E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3BF1AAF9-117A-4173-800E-499A07398D0C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DFE88930-FA73-4100-B01B-BD78B132DF24}">
      <dgm:prSet/>
      <dgm:spPr/>
      <dgm:t>
        <a:bodyPr/>
        <a:lstStyle/>
        <a:p>
          <a:pPr>
            <a:defRPr b="1"/>
          </a:pPr>
          <a:r>
            <a:rPr lang="en-DK"/>
            <a:t>Exploratory Factor Analysis:	</a:t>
          </a:r>
          <a:endParaRPr lang="en-US"/>
        </a:p>
      </dgm:t>
    </dgm:pt>
    <dgm:pt modelId="{91BF6903-1265-485A-A9CB-BCD652731D37}" type="parTrans" cxnId="{1AB47806-B20D-407D-8982-244BA3A01708}">
      <dgm:prSet/>
      <dgm:spPr/>
      <dgm:t>
        <a:bodyPr/>
        <a:lstStyle/>
        <a:p>
          <a:endParaRPr lang="en-US"/>
        </a:p>
      </dgm:t>
    </dgm:pt>
    <dgm:pt modelId="{9F5C8298-FA8F-473D-8DF7-FA9C93062E25}" type="sibTrans" cxnId="{1AB47806-B20D-407D-8982-244BA3A01708}">
      <dgm:prSet/>
      <dgm:spPr/>
      <dgm:t>
        <a:bodyPr/>
        <a:lstStyle/>
        <a:p>
          <a:endParaRPr lang="en-US"/>
        </a:p>
      </dgm:t>
    </dgm:pt>
    <dgm:pt modelId="{0853DE28-E51D-4F22-9BFB-51540CC423DA}">
      <dgm:prSet/>
      <dgm:spPr/>
      <dgm:t>
        <a:bodyPr/>
        <a:lstStyle/>
        <a:p>
          <a:r>
            <a:rPr lang="en-DK"/>
            <a:t>When you are </a:t>
          </a:r>
          <a:r>
            <a:rPr lang="en-DK" i="1"/>
            <a:t>exploring</a:t>
          </a:r>
          <a:r>
            <a:rPr lang="en-DK"/>
            <a:t> patterns and trends in your data-set without having prior information as to structure and dimensions.</a:t>
          </a:r>
          <a:endParaRPr lang="en-US"/>
        </a:p>
      </dgm:t>
    </dgm:pt>
    <dgm:pt modelId="{A435C924-CBEE-4E4C-BBD2-EFC3B5972ED6}" type="parTrans" cxnId="{A4E16260-55A2-481A-956E-A49171B8D930}">
      <dgm:prSet/>
      <dgm:spPr/>
      <dgm:t>
        <a:bodyPr/>
        <a:lstStyle/>
        <a:p>
          <a:endParaRPr lang="en-US"/>
        </a:p>
      </dgm:t>
    </dgm:pt>
    <dgm:pt modelId="{9D702037-0C03-4DD6-BF31-0261F25B9C6D}" type="sibTrans" cxnId="{A4E16260-55A2-481A-956E-A49171B8D930}">
      <dgm:prSet/>
      <dgm:spPr/>
      <dgm:t>
        <a:bodyPr/>
        <a:lstStyle/>
        <a:p>
          <a:endParaRPr lang="en-US"/>
        </a:p>
      </dgm:t>
    </dgm:pt>
    <dgm:pt modelId="{F6575C70-33A6-4D6F-BA2A-E37BC4BEAA58}">
      <dgm:prSet/>
      <dgm:spPr/>
      <dgm:t>
        <a:bodyPr/>
        <a:lstStyle/>
        <a:p>
          <a:pPr>
            <a:defRPr b="1"/>
          </a:pPr>
          <a:r>
            <a:rPr lang="en-DK"/>
            <a:t>Confirmatory Factor Analysis: </a:t>
          </a:r>
          <a:endParaRPr lang="en-US"/>
        </a:p>
      </dgm:t>
    </dgm:pt>
    <dgm:pt modelId="{9A3A0B2D-EC95-468A-B875-AD10FD6434BB}" type="parTrans" cxnId="{7EE2353A-7384-4276-A920-A8D3BA9B1202}">
      <dgm:prSet/>
      <dgm:spPr/>
      <dgm:t>
        <a:bodyPr/>
        <a:lstStyle/>
        <a:p>
          <a:endParaRPr lang="en-US"/>
        </a:p>
      </dgm:t>
    </dgm:pt>
    <dgm:pt modelId="{6A01DDF8-F737-4F79-B01C-C6132EE0ED6F}" type="sibTrans" cxnId="{7EE2353A-7384-4276-A920-A8D3BA9B1202}">
      <dgm:prSet/>
      <dgm:spPr/>
      <dgm:t>
        <a:bodyPr/>
        <a:lstStyle/>
        <a:p>
          <a:endParaRPr lang="en-US"/>
        </a:p>
      </dgm:t>
    </dgm:pt>
    <dgm:pt modelId="{31974B24-3F20-44A1-AF61-ACB84D853837}">
      <dgm:prSet/>
      <dgm:spPr/>
      <dgm:t>
        <a:bodyPr/>
        <a:lstStyle/>
        <a:p>
          <a:r>
            <a:rPr lang="en-DK"/>
            <a:t>When factor analysis is used to </a:t>
          </a:r>
          <a:r>
            <a:rPr lang="en-DK" i="1"/>
            <a:t>confirm </a:t>
          </a:r>
          <a:r>
            <a:rPr lang="en-DK"/>
            <a:t>hypotheses you could have about </a:t>
          </a:r>
          <a:r>
            <a:rPr lang="en-GB"/>
            <a:t>th</a:t>
          </a:r>
          <a:r>
            <a:rPr lang="en-DK"/>
            <a:t>e structure of your data.</a:t>
          </a:r>
          <a:endParaRPr lang="en-US"/>
        </a:p>
      </dgm:t>
    </dgm:pt>
    <dgm:pt modelId="{2C42C820-2A29-43E9-BA47-45D107603511}" type="parTrans" cxnId="{9A8B7B4F-4F2A-491B-9D13-706B16DB7EAF}">
      <dgm:prSet/>
      <dgm:spPr/>
      <dgm:t>
        <a:bodyPr/>
        <a:lstStyle/>
        <a:p>
          <a:endParaRPr lang="en-US"/>
        </a:p>
      </dgm:t>
    </dgm:pt>
    <dgm:pt modelId="{964B0822-8C12-4E36-BCC5-9FF5B9B09284}" type="sibTrans" cxnId="{9A8B7B4F-4F2A-491B-9D13-706B16DB7EAF}">
      <dgm:prSet/>
      <dgm:spPr/>
      <dgm:t>
        <a:bodyPr/>
        <a:lstStyle/>
        <a:p>
          <a:endParaRPr lang="en-US"/>
        </a:p>
      </dgm:t>
    </dgm:pt>
    <dgm:pt modelId="{7336C42A-DBCA-4C33-8F92-A9039FFE41BF}" type="pres">
      <dgm:prSet presAssocID="{3BF1AAF9-117A-4173-800E-499A07398D0C}" presName="root" presStyleCnt="0">
        <dgm:presLayoutVars>
          <dgm:dir/>
          <dgm:resizeHandles val="exact"/>
        </dgm:presLayoutVars>
      </dgm:prSet>
      <dgm:spPr/>
    </dgm:pt>
    <dgm:pt modelId="{6EA9B9FC-9E6A-4B05-9E28-99D0F7BCD4C5}" type="pres">
      <dgm:prSet presAssocID="{DFE88930-FA73-4100-B01B-BD78B132DF24}" presName="compNode" presStyleCnt="0"/>
      <dgm:spPr/>
    </dgm:pt>
    <dgm:pt modelId="{74B89419-53BB-4288-AEE0-20E17F2233A6}" type="pres">
      <dgm:prSet presAssocID="{DFE88930-FA73-4100-B01B-BD78B132DF24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D6DBFD9-27E8-4E72-B8AC-77F0CE55321A}" type="pres">
      <dgm:prSet presAssocID="{DFE88930-FA73-4100-B01B-BD78B132DF24}" presName="iconSpace" presStyleCnt="0"/>
      <dgm:spPr/>
    </dgm:pt>
    <dgm:pt modelId="{43953D06-4B45-4534-9298-3BE75F9C7FF7}" type="pres">
      <dgm:prSet presAssocID="{DFE88930-FA73-4100-B01B-BD78B132DF24}" presName="parTx" presStyleLbl="revTx" presStyleIdx="0" presStyleCnt="4">
        <dgm:presLayoutVars>
          <dgm:chMax val="0"/>
          <dgm:chPref val="0"/>
        </dgm:presLayoutVars>
      </dgm:prSet>
      <dgm:spPr/>
    </dgm:pt>
    <dgm:pt modelId="{97163580-8EC5-4EE9-86D2-E4807B3CD6C1}" type="pres">
      <dgm:prSet presAssocID="{DFE88930-FA73-4100-B01B-BD78B132DF24}" presName="txSpace" presStyleCnt="0"/>
      <dgm:spPr/>
    </dgm:pt>
    <dgm:pt modelId="{DEC3540E-BF86-41FA-B5D9-CC8C73D57454}" type="pres">
      <dgm:prSet presAssocID="{DFE88930-FA73-4100-B01B-BD78B132DF24}" presName="desTx" presStyleLbl="revTx" presStyleIdx="1" presStyleCnt="4">
        <dgm:presLayoutVars/>
      </dgm:prSet>
      <dgm:spPr/>
    </dgm:pt>
    <dgm:pt modelId="{1532DAF0-5D47-4EBC-A776-91D21CEA673E}" type="pres">
      <dgm:prSet presAssocID="{9F5C8298-FA8F-473D-8DF7-FA9C93062E25}" presName="sibTrans" presStyleCnt="0"/>
      <dgm:spPr/>
    </dgm:pt>
    <dgm:pt modelId="{DAEF28D8-43D1-4BBB-9F32-A5C26AF6FC4B}" type="pres">
      <dgm:prSet presAssocID="{F6575C70-33A6-4D6F-BA2A-E37BC4BEAA58}" presName="compNode" presStyleCnt="0"/>
      <dgm:spPr/>
    </dgm:pt>
    <dgm:pt modelId="{EC39B2EF-0D66-4119-B487-07F320A2881A}" type="pres">
      <dgm:prSet presAssocID="{F6575C70-33A6-4D6F-BA2A-E37BC4BEAA58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icroscope"/>
        </a:ext>
      </dgm:extLst>
    </dgm:pt>
    <dgm:pt modelId="{FE667B1D-D5EA-4350-9B81-56BA3E46352E}" type="pres">
      <dgm:prSet presAssocID="{F6575C70-33A6-4D6F-BA2A-E37BC4BEAA58}" presName="iconSpace" presStyleCnt="0"/>
      <dgm:spPr/>
    </dgm:pt>
    <dgm:pt modelId="{F69E2A1C-7A82-4E16-BD0E-CC6543427470}" type="pres">
      <dgm:prSet presAssocID="{F6575C70-33A6-4D6F-BA2A-E37BC4BEAA58}" presName="parTx" presStyleLbl="revTx" presStyleIdx="2" presStyleCnt="4">
        <dgm:presLayoutVars>
          <dgm:chMax val="0"/>
          <dgm:chPref val="0"/>
        </dgm:presLayoutVars>
      </dgm:prSet>
      <dgm:spPr/>
    </dgm:pt>
    <dgm:pt modelId="{7642C1F5-28AF-4829-8B9A-995957C68EE1}" type="pres">
      <dgm:prSet presAssocID="{F6575C70-33A6-4D6F-BA2A-E37BC4BEAA58}" presName="txSpace" presStyleCnt="0"/>
      <dgm:spPr/>
    </dgm:pt>
    <dgm:pt modelId="{8E7B428D-2C27-4542-8BF0-45B99EC0FC98}" type="pres">
      <dgm:prSet presAssocID="{F6575C70-33A6-4D6F-BA2A-E37BC4BEAA58}" presName="desTx" presStyleLbl="revTx" presStyleIdx="3" presStyleCnt="4">
        <dgm:presLayoutVars/>
      </dgm:prSet>
      <dgm:spPr/>
    </dgm:pt>
  </dgm:ptLst>
  <dgm:cxnLst>
    <dgm:cxn modelId="{73304105-7038-4182-8B1E-801FAD1F3B4F}" type="presOf" srcId="{DFE88930-FA73-4100-B01B-BD78B132DF24}" destId="{43953D06-4B45-4534-9298-3BE75F9C7FF7}" srcOrd="0" destOrd="0" presId="urn:microsoft.com/office/officeart/2018/2/layout/IconLabelDescriptionList"/>
    <dgm:cxn modelId="{1AB47806-B20D-407D-8982-244BA3A01708}" srcId="{3BF1AAF9-117A-4173-800E-499A07398D0C}" destId="{DFE88930-FA73-4100-B01B-BD78B132DF24}" srcOrd="0" destOrd="0" parTransId="{91BF6903-1265-485A-A9CB-BCD652731D37}" sibTransId="{9F5C8298-FA8F-473D-8DF7-FA9C93062E25}"/>
    <dgm:cxn modelId="{7EE2353A-7384-4276-A920-A8D3BA9B1202}" srcId="{3BF1AAF9-117A-4173-800E-499A07398D0C}" destId="{F6575C70-33A6-4D6F-BA2A-E37BC4BEAA58}" srcOrd="1" destOrd="0" parTransId="{9A3A0B2D-EC95-468A-B875-AD10FD6434BB}" sibTransId="{6A01DDF8-F737-4F79-B01C-C6132EE0ED6F}"/>
    <dgm:cxn modelId="{9A8B7B4F-4F2A-491B-9D13-706B16DB7EAF}" srcId="{F6575C70-33A6-4D6F-BA2A-E37BC4BEAA58}" destId="{31974B24-3F20-44A1-AF61-ACB84D853837}" srcOrd="0" destOrd="0" parTransId="{2C42C820-2A29-43E9-BA47-45D107603511}" sibTransId="{964B0822-8C12-4E36-BCC5-9FF5B9B09284}"/>
    <dgm:cxn modelId="{CF4EEB57-10E1-4F7D-865D-08E5F2A48432}" type="presOf" srcId="{F6575C70-33A6-4D6F-BA2A-E37BC4BEAA58}" destId="{F69E2A1C-7A82-4E16-BD0E-CC6543427470}" srcOrd="0" destOrd="0" presId="urn:microsoft.com/office/officeart/2018/2/layout/IconLabelDescriptionList"/>
    <dgm:cxn modelId="{A4E16260-55A2-481A-956E-A49171B8D930}" srcId="{DFE88930-FA73-4100-B01B-BD78B132DF24}" destId="{0853DE28-E51D-4F22-9BFB-51540CC423DA}" srcOrd="0" destOrd="0" parTransId="{A435C924-CBEE-4E4C-BBD2-EFC3B5972ED6}" sibTransId="{9D702037-0C03-4DD6-BF31-0261F25B9C6D}"/>
    <dgm:cxn modelId="{3AD29385-FE7F-453E-B505-6C55C2820C5E}" type="presOf" srcId="{0853DE28-E51D-4F22-9BFB-51540CC423DA}" destId="{DEC3540E-BF86-41FA-B5D9-CC8C73D57454}" srcOrd="0" destOrd="0" presId="urn:microsoft.com/office/officeart/2018/2/layout/IconLabelDescriptionList"/>
    <dgm:cxn modelId="{042298C7-A8A3-4C63-BA7F-AFE2CEA407DD}" type="presOf" srcId="{3BF1AAF9-117A-4173-800E-499A07398D0C}" destId="{7336C42A-DBCA-4C33-8F92-A9039FFE41BF}" srcOrd="0" destOrd="0" presId="urn:microsoft.com/office/officeart/2018/2/layout/IconLabelDescriptionList"/>
    <dgm:cxn modelId="{74D0B2F0-97AD-4966-9356-E0D6D949D487}" type="presOf" srcId="{31974B24-3F20-44A1-AF61-ACB84D853837}" destId="{8E7B428D-2C27-4542-8BF0-45B99EC0FC98}" srcOrd="0" destOrd="0" presId="urn:microsoft.com/office/officeart/2018/2/layout/IconLabelDescriptionList"/>
    <dgm:cxn modelId="{BD2AAE30-9F16-4FF4-88AE-C1195D66F9FB}" type="presParOf" srcId="{7336C42A-DBCA-4C33-8F92-A9039FFE41BF}" destId="{6EA9B9FC-9E6A-4B05-9E28-99D0F7BCD4C5}" srcOrd="0" destOrd="0" presId="urn:microsoft.com/office/officeart/2018/2/layout/IconLabelDescriptionList"/>
    <dgm:cxn modelId="{478C6D34-DD8E-40D7-A398-B7752E0BF92C}" type="presParOf" srcId="{6EA9B9FC-9E6A-4B05-9E28-99D0F7BCD4C5}" destId="{74B89419-53BB-4288-AEE0-20E17F2233A6}" srcOrd="0" destOrd="0" presId="urn:microsoft.com/office/officeart/2018/2/layout/IconLabelDescriptionList"/>
    <dgm:cxn modelId="{07F94F31-DA3C-42C6-ADFE-6CD4E1E57533}" type="presParOf" srcId="{6EA9B9FC-9E6A-4B05-9E28-99D0F7BCD4C5}" destId="{9D6DBFD9-27E8-4E72-B8AC-77F0CE55321A}" srcOrd="1" destOrd="0" presId="urn:microsoft.com/office/officeart/2018/2/layout/IconLabelDescriptionList"/>
    <dgm:cxn modelId="{124AF54B-A98B-446D-83D6-FEF0D92A7C67}" type="presParOf" srcId="{6EA9B9FC-9E6A-4B05-9E28-99D0F7BCD4C5}" destId="{43953D06-4B45-4534-9298-3BE75F9C7FF7}" srcOrd="2" destOrd="0" presId="urn:microsoft.com/office/officeart/2018/2/layout/IconLabelDescriptionList"/>
    <dgm:cxn modelId="{D0CA5F57-B9EE-45FD-94BF-09682B8B95E2}" type="presParOf" srcId="{6EA9B9FC-9E6A-4B05-9E28-99D0F7BCD4C5}" destId="{97163580-8EC5-4EE9-86D2-E4807B3CD6C1}" srcOrd="3" destOrd="0" presId="urn:microsoft.com/office/officeart/2018/2/layout/IconLabelDescriptionList"/>
    <dgm:cxn modelId="{FC78FE82-3597-4BD1-92E9-3AF8D74C7700}" type="presParOf" srcId="{6EA9B9FC-9E6A-4B05-9E28-99D0F7BCD4C5}" destId="{DEC3540E-BF86-41FA-B5D9-CC8C73D57454}" srcOrd="4" destOrd="0" presId="urn:microsoft.com/office/officeart/2018/2/layout/IconLabelDescriptionList"/>
    <dgm:cxn modelId="{BCE69485-B185-4EEA-AE59-8EFD57A0B9CA}" type="presParOf" srcId="{7336C42A-DBCA-4C33-8F92-A9039FFE41BF}" destId="{1532DAF0-5D47-4EBC-A776-91D21CEA673E}" srcOrd="1" destOrd="0" presId="urn:microsoft.com/office/officeart/2018/2/layout/IconLabelDescriptionList"/>
    <dgm:cxn modelId="{2D4325FA-D596-4BF6-9752-0A9FED747757}" type="presParOf" srcId="{7336C42A-DBCA-4C33-8F92-A9039FFE41BF}" destId="{DAEF28D8-43D1-4BBB-9F32-A5C26AF6FC4B}" srcOrd="2" destOrd="0" presId="urn:microsoft.com/office/officeart/2018/2/layout/IconLabelDescriptionList"/>
    <dgm:cxn modelId="{7846F65F-1229-4DCC-B35A-C34D32E7F0EE}" type="presParOf" srcId="{DAEF28D8-43D1-4BBB-9F32-A5C26AF6FC4B}" destId="{EC39B2EF-0D66-4119-B487-07F320A2881A}" srcOrd="0" destOrd="0" presId="urn:microsoft.com/office/officeart/2018/2/layout/IconLabelDescriptionList"/>
    <dgm:cxn modelId="{8AD87B67-9181-4750-AF90-DE69C6F5BDFB}" type="presParOf" srcId="{DAEF28D8-43D1-4BBB-9F32-A5C26AF6FC4B}" destId="{FE667B1D-D5EA-4350-9B81-56BA3E46352E}" srcOrd="1" destOrd="0" presId="urn:microsoft.com/office/officeart/2018/2/layout/IconLabelDescriptionList"/>
    <dgm:cxn modelId="{44F1C880-02F0-4A90-BB52-05D82F927006}" type="presParOf" srcId="{DAEF28D8-43D1-4BBB-9F32-A5C26AF6FC4B}" destId="{F69E2A1C-7A82-4E16-BD0E-CC6543427470}" srcOrd="2" destOrd="0" presId="urn:microsoft.com/office/officeart/2018/2/layout/IconLabelDescriptionList"/>
    <dgm:cxn modelId="{89D6CAA7-F334-4904-BF16-F5C8CDE51537}" type="presParOf" srcId="{DAEF28D8-43D1-4BBB-9F32-A5C26AF6FC4B}" destId="{7642C1F5-28AF-4829-8B9A-995957C68EE1}" srcOrd="3" destOrd="0" presId="urn:microsoft.com/office/officeart/2018/2/layout/IconLabelDescriptionList"/>
    <dgm:cxn modelId="{C2817C48-1257-4398-A66C-A31DBEE59669}" type="presParOf" srcId="{DAEF28D8-43D1-4BBB-9F32-A5C26AF6FC4B}" destId="{8E7B428D-2C27-4542-8BF0-45B99EC0FC98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CD80B47-9C95-4908-BDC0-C7B4336C1813}" type="doc">
      <dgm:prSet loTypeId="urn:microsoft.com/office/officeart/2018/2/layout/IconVerticalSolidList" loCatId="icon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C1DC0196-7F65-4C63-9B9E-469C7E4FE56D}">
      <dgm:prSet/>
      <dgm:spPr/>
      <dgm:t>
        <a:bodyPr/>
        <a:lstStyle/>
        <a:p>
          <a:pPr>
            <a:lnSpc>
              <a:spcPct val="100000"/>
            </a:lnSpc>
          </a:pPr>
          <a:r>
            <a:rPr lang="en-DK" b="1"/>
            <a:t>Varibles</a:t>
          </a:r>
          <a:r>
            <a:rPr lang="en-DK"/>
            <a:t>: The </a:t>
          </a:r>
          <a:r>
            <a:rPr lang="en-DK" i="1"/>
            <a:t>observed</a:t>
          </a:r>
          <a:r>
            <a:rPr lang="en-DK"/>
            <a:t> information </a:t>
          </a:r>
          <a:endParaRPr lang="en-US"/>
        </a:p>
      </dgm:t>
    </dgm:pt>
    <dgm:pt modelId="{43DB1E91-A5FE-4C54-BFE8-3097CDDD67C1}" type="parTrans" cxnId="{61094BD6-7C82-4597-A15E-3823C36F25DE}">
      <dgm:prSet/>
      <dgm:spPr/>
      <dgm:t>
        <a:bodyPr/>
        <a:lstStyle/>
        <a:p>
          <a:endParaRPr lang="en-US"/>
        </a:p>
      </dgm:t>
    </dgm:pt>
    <dgm:pt modelId="{D5D01425-9B27-44F8-918A-23A134D588BE}" type="sibTrans" cxnId="{61094BD6-7C82-4597-A15E-3823C36F25DE}">
      <dgm:prSet/>
      <dgm:spPr/>
      <dgm:t>
        <a:bodyPr/>
        <a:lstStyle/>
        <a:p>
          <a:endParaRPr lang="en-US"/>
        </a:p>
      </dgm:t>
    </dgm:pt>
    <dgm:pt modelId="{A6005B5B-EC74-46A3-A79C-A234F53E30A6}">
      <dgm:prSet/>
      <dgm:spPr/>
      <dgm:t>
        <a:bodyPr/>
        <a:lstStyle/>
        <a:p>
          <a:pPr>
            <a:lnSpc>
              <a:spcPct val="100000"/>
            </a:lnSpc>
          </a:pPr>
          <a:r>
            <a:rPr lang="en-DK" b="1"/>
            <a:t>Factor</a:t>
          </a:r>
          <a:r>
            <a:rPr lang="en-DK"/>
            <a:t>: </a:t>
          </a:r>
          <a:r>
            <a:rPr lang="en-GB"/>
            <a:t>a set of observed variables that have similar response patterns</a:t>
          </a:r>
          <a:endParaRPr lang="en-US"/>
        </a:p>
      </dgm:t>
    </dgm:pt>
    <dgm:pt modelId="{F480D46A-AC4E-4B8F-9F61-B57BCA5672BA}" type="parTrans" cxnId="{56E9C4A3-F296-467F-BB5B-DC9B15A94218}">
      <dgm:prSet/>
      <dgm:spPr/>
      <dgm:t>
        <a:bodyPr/>
        <a:lstStyle/>
        <a:p>
          <a:endParaRPr lang="en-US"/>
        </a:p>
      </dgm:t>
    </dgm:pt>
    <dgm:pt modelId="{672309F1-47AD-41DD-AF93-9908D918B770}" type="sibTrans" cxnId="{56E9C4A3-F296-467F-BB5B-DC9B15A94218}">
      <dgm:prSet/>
      <dgm:spPr/>
      <dgm:t>
        <a:bodyPr/>
        <a:lstStyle/>
        <a:p>
          <a:endParaRPr lang="en-US"/>
        </a:p>
      </dgm:t>
    </dgm:pt>
    <dgm:pt modelId="{C2651B37-8B58-4143-BE53-867EC91BD13E}">
      <dgm:prSet/>
      <dgm:spPr/>
      <dgm:t>
        <a:bodyPr/>
        <a:lstStyle/>
        <a:p>
          <a:pPr>
            <a:lnSpc>
              <a:spcPct val="100000"/>
            </a:lnSpc>
          </a:pPr>
          <a:r>
            <a:rPr lang="en-DK" b="1"/>
            <a:t>Confounding variable</a:t>
          </a:r>
          <a:r>
            <a:rPr lang="en-DK"/>
            <a:t>: a </a:t>
          </a:r>
          <a:r>
            <a:rPr lang="en-DK" i="1"/>
            <a:t>hidden </a:t>
          </a:r>
          <a:r>
            <a:rPr lang="en-DK"/>
            <a:t>variable, that are associated with factors</a:t>
          </a:r>
          <a:endParaRPr lang="en-US"/>
        </a:p>
      </dgm:t>
    </dgm:pt>
    <dgm:pt modelId="{C24BFB9D-3671-405E-BBD0-B4DEDBF571D2}" type="parTrans" cxnId="{74F3A3D9-D898-4505-904B-4F4DF18278D2}">
      <dgm:prSet/>
      <dgm:spPr/>
      <dgm:t>
        <a:bodyPr/>
        <a:lstStyle/>
        <a:p>
          <a:endParaRPr lang="en-US"/>
        </a:p>
      </dgm:t>
    </dgm:pt>
    <dgm:pt modelId="{6CE5612B-4560-4383-9D15-6516CA09A645}" type="sibTrans" cxnId="{74F3A3D9-D898-4505-904B-4F4DF18278D2}">
      <dgm:prSet/>
      <dgm:spPr/>
      <dgm:t>
        <a:bodyPr/>
        <a:lstStyle/>
        <a:p>
          <a:endParaRPr lang="en-US"/>
        </a:p>
      </dgm:t>
    </dgm:pt>
    <dgm:pt modelId="{B8CD2EC7-56D8-4512-9825-521144ED3DDC}">
      <dgm:prSet/>
      <dgm:spPr/>
      <dgm:t>
        <a:bodyPr/>
        <a:lstStyle/>
        <a:p>
          <a:pPr>
            <a:lnSpc>
              <a:spcPct val="100000"/>
            </a:lnSpc>
          </a:pPr>
          <a:r>
            <a:rPr lang="en-DK" b="1"/>
            <a:t>Dimensions</a:t>
          </a:r>
          <a:r>
            <a:rPr lang="en-DK"/>
            <a:t>: The amount of variables included in analysis</a:t>
          </a:r>
          <a:endParaRPr lang="en-US"/>
        </a:p>
      </dgm:t>
    </dgm:pt>
    <dgm:pt modelId="{C442397F-E677-4359-99C0-73368F797DEA}" type="parTrans" cxnId="{FFD78827-2C74-4A04-B750-AF3AED0021F1}">
      <dgm:prSet/>
      <dgm:spPr/>
      <dgm:t>
        <a:bodyPr/>
        <a:lstStyle/>
        <a:p>
          <a:endParaRPr lang="en-US"/>
        </a:p>
      </dgm:t>
    </dgm:pt>
    <dgm:pt modelId="{35177EC1-EA8B-4535-90E0-791E63F9A289}" type="sibTrans" cxnId="{FFD78827-2C74-4A04-B750-AF3AED0021F1}">
      <dgm:prSet/>
      <dgm:spPr/>
      <dgm:t>
        <a:bodyPr/>
        <a:lstStyle/>
        <a:p>
          <a:endParaRPr lang="en-US"/>
        </a:p>
      </dgm:t>
    </dgm:pt>
    <dgm:pt modelId="{6C1C7F29-963C-4DCB-8ACF-E98911C0847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b="1" dirty="0"/>
            <a:t>Communality</a:t>
          </a:r>
          <a:r>
            <a:rPr lang="en-DK" dirty="0"/>
            <a:t> (h2): proportion of a variable’s variance explained by the factor</a:t>
          </a:r>
          <a:endParaRPr lang="en-US" dirty="0"/>
        </a:p>
      </dgm:t>
    </dgm:pt>
    <dgm:pt modelId="{248C681C-3E2B-422C-AF6B-73F0E861FF21}" type="parTrans" cxnId="{ACA12FE8-EF93-43A9-B8B8-F82BC02B169F}">
      <dgm:prSet/>
      <dgm:spPr/>
      <dgm:t>
        <a:bodyPr/>
        <a:lstStyle/>
        <a:p>
          <a:endParaRPr lang="en-US"/>
        </a:p>
      </dgm:t>
    </dgm:pt>
    <dgm:pt modelId="{231AE37A-2E6A-4844-86BF-FEBBB10E9649}" type="sibTrans" cxnId="{ACA12FE8-EF93-43A9-B8B8-F82BC02B169F}">
      <dgm:prSet/>
      <dgm:spPr/>
      <dgm:t>
        <a:bodyPr/>
        <a:lstStyle/>
        <a:p>
          <a:endParaRPr lang="en-US"/>
        </a:p>
      </dgm:t>
    </dgm:pt>
    <dgm:pt modelId="{E70CA60F-D727-407C-BA81-061A9FC16B93}">
      <dgm:prSet/>
      <dgm:spPr/>
      <dgm:t>
        <a:bodyPr/>
        <a:lstStyle/>
        <a:p>
          <a:pPr>
            <a:lnSpc>
              <a:spcPct val="100000"/>
            </a:lnSpc>
          </a:pPr>
          <a:r>
            <a:rPr lang="en-DK" b="1"/>
            <a:t>Loadings</a:t>
          </a:r>
          <a:r>
            <a:rPr lang="en-DK"/>
            <a:t>: </a:t>
          </a:r>
          <a:r>
            <a:rPr lang="en-GB"/>
            <a:t> quantifies the extent to which the variable is related to a given factor (</a:t>
          </a:r>
          <a:r>
            <a:rPr lang="en-DK"/>
            <a:t>basically a correlation coefficient)</a:t>
          </a:r>
          <a:endParaRPr lang="en-US"/>
        </a:p>
      </dgm:t>
    </dgm:pt>
    <dgm:pt modelId="{70FC45C9-7592-4CD2-A7CA-AA0B1EE64FBF}" type="parTrans" cxnId="{611BB579-D424-4B4A-96B8-CE4768ECF659}">
      <dgm:prSet/>
      <dgm:spPr/>
      <dgm:t>
        <a:bodyPr/>
        <a:lstStyle/>
        <a:p>
          <a:endParaRPr lang="en-US"/>
        </a:p>
      </dgm:t>
    </dgm:pt>
    <dgm:pt modelId="{A9A6AB6E-A85B-4F59-A0C1-E9AA4E59BCFB}" type="sibTrans" cxnId="{611BB579-D424-4B4A-96B8-CE4768ECF659}">
      <dgm:prSet/>
      <dgm:spPr/>
      <dgm:t>
        <a:bodyPr/>
        <a:lstStyle/>
        <a:p>
          <a:endParaRPr lang="en-US"/>
        </a:p>
      </dgm:t>
    </dgm:pt>
    <dgm:pt modelId="{BFA1242C-7A83-4B6A-8D5C-EC3934E17757}" type="pres">
      <dgm:prSet presAssocID="{4CD80B47-9C95-4908-BDC0-C7B4336C1813}" presName="root" presStyleCnt="0">
        <dgm:presLayoutVars>
          <dgm:dir/>
          <dgm:resizeHandles val="exact"/>
        </dgm:presLayoutVars>
      </dgm:prSet>
      <dgm:spPr/>
    </dgm:pt>
    <dgm:pt modelId="{47A1B8E1-CBA0-47AE-9A26-51444F76F9B5}" type="pres">
      <dgm:prSet presAssocID="{C1DC0196-7F65-4C63-9B9E-469C7E4FE56D}" presName="compNode" presStyleCnt="0"/>
      <dgm:spPr/>
    </dgm:pt>
    <dgm:pt modelId="{96A93F9E-1285-4626-B485-6F3862FC0C94}" type="pres">
      <dgm:prSet presAssocID="{C1DC0196-7F65-4C63-9B9E-469C7E4FE56D}" presName="bgRect" presStyleLbl="bgShp" presStyleIdx="0" presStyleCnt="6"/>
      <dgm:spPr/>
    </dgm:pt>
    <dgm:pt modelId="{4F4C59E9-4699-46D7-92A8-3E4920E33236}" type="pres">
      <dgm:prSet presAssocID="{C1DC0196-7F65-4C63-9B9E-469C7E4FE56D}" presName="iconRect" presStyleLbl="node1" presStyleIdx="0" presStyleCnt="6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ye"/>
        </a:ext>
      </dgm:extLst>
    </dgm:pt>
    <dgm:pt modelId="{5D3377D7-F1D3-4B64-8D3A-AE943B600C5D}" type="pres">
      <dgm:prSet presAssocID="{C1DC0196-7F65-4C63-9B9E-469C7E4FE56D}" presName="spaceRect" presStyleCnt="0"/>
      <dgm:spPr/>
    </dgm:pt>
    <dgm:pt modelId="{D5AA2ADF-9CB2-4FDE-9FD4-2D465E162A7C}" type="pres">
      <dgm:prSet presAssocID="{C1DC0196-7F65-4C63-9B9E-469C7E4FE56D}" presName="parTx" presStyleLbl="revTx" presStyleIdx="0" presStyleCnt="6">
        <dgm:presLayoutVars>
          <dgm:chMax val="0"/>
          <dgm:chPref val="0"/>
        </dgm:presLayoutVars>
      </dgm:prSet>
      <dgm:spPr/>
    </dgm:pt>
    <dgm:pt modelId="{CBB163C0-8FC0-44C5-B662-CD5052FDA233}" type="pres">
      <dgm:prSet presAssocID="{D5D01425-9B27-44F8-918A-23A134D588BE}" presName="sibTrans" presStyleCnt="0"/>
      <dgm:spPr/>
    </dgm:pt>
    <dgm:pt modelId="{344599A8-F062-490B-9FD3-8CAA16B7BC12}" type="pres">
      <dgm:prSet presAssocID="{A6005B5B-EC74-46A3-A79C-A234F53E30A6}" presName="compNode" presStyleCnt="0"/>
      <dgm:spPr/>
    </dgm:pt>
    <dgm:pt modelId="{E344E726-7675-45D5-8340-F6130DB86360}" type="pres">
      <dgm:prSet presAssocID="{A6005B5B-EC74-46A3-A79C-A234F53E30A6}" presName="bgRect" presStyleLbl="bgShp" presStyleIdx="1" presStyleCnt="6"/>
      <dgm:spPr/>
    </dgm:pt>
    <dgm:pt modelId="{145A8FEB-67C7-4025-A06B-A92F46B31C81}" type="pres">
      <dgm:prSet presAssocID="{A6005B5B-EC74-46A3-A79C-A234F53E30A6}" presName="iconRect" presStyleLbl="node1" presStyleIdx="1" presStyleCnt="6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C857C0A9-4376-4CDF-BAE7-1A64091A36EA}" type="pres">
      <dgm:prSet presAssocID="{A6005B5B-EC74-46A3-A79C-A234F53E30A6}" presName="spaceRect" presStyleCnt="0"/>
      <dgm:spPr/>
    </dgm:pt>
    <dgm:pt modelId="{463C8059-C5B0-48B3-9D58-DB752EF93881}" type="pres">
      <dgm:prSet presAssocID="{A6005B5B-EC74-46A3-A79C-A234F53E30A6}" presName="parTx" presStyleLbl="revTx" presStyleIdx="1" presStyleCnt="6">
        <dgm:presLayoutVars>
          <dgm:chMax val="0"/>
          <dgm:chPref val="0"/>
        </dgm:presLayoutVars>
      </dgm:prSet>
      <dgm:spPr/>
    </dgm:pt>
    <dgm:pt modelId="{55CBD240-AD8E-47E8-9164-3B64A827830E}" type="pres">
      <dgm:prSet presAssocID="{672309F1-47AD-41DD-AF93-9908D918B770}" presName="sibTrans" presStyleCnt="0"/>
      <dgm:spPr/>
    </dgm:pt>
    <dgm:pt modelId="{67931152-F850-43E8-9429-A20B251EC67B}" type="pres">
      <dgm:prSet presAssocID="{C2651B37-8B58-4143-BE53-867EC91BD13E}" presName="compNode" presStyleCnt="0"/>
      <dgm:spPr/>
    </dgm:pt>
    <dgm:pt modelId="{D4233AC5-7D69-40A7-98A6-BD97C1048524}" type="pres">
      <dgm:prSet presAssocID="{C2651B37-8B58-4143-BE53-867EC91BD13E}" presName="bgRect" presStyleLbl="bgShp" presStyleIdx="2" presStyleCnt="6"/>
      <dgm:spPr/>
    </dgm:pt>
    <dgm:pt modelId="{A2875509-A114-4CDC-A539-1D69DC31ABDA}" type="pres">
      <dgm:prSet presAssocID="{C2651B37-8B58-4143-BE53-867EC91BD13E}" presName="iconRect" presStyleLbl="node1" presStyleIdx="2" presStyleCnt="6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arget Audience"/>
        </a:ext>
      </dgm:extLst>
    </dgm:pt>
    <dgm:pt modelId="{BBD94584-4616-4C11-B161-BDA363E7D870}" type="pres">
      <dgm:prSet presAssocID="{C2651B37-8B58-4143-BE53-867EC91BD13E}" presName="spaceRect" presStyleCnt="0"/>
      <dgm:spPr/>
    </dgm:pt>
    <dgm:pt modelId="{B8BB9B87-FBC0-448D-85C3-8E1A5A53B40F}" type="pres">
      <dgm:prSet presAssocID="{C2651B37-8B58-4143-BE53-867EC91BD13E}" presName="parTx" presStyleLbl="revTx" presStyleIdx="2" presStyleCnt="6">
        <dgm:presLayoutVars>
          <dgm:chMax val="0"/>
          <dgm:chPref val="0"/>
        </dgm:presLayoutVars>
      </dgm:prSet>
      <dgm:spPr/>
    </dgm:pt>
    <dgm:pt modelId="{54E729F8-24AB-400C-92A8-FCE25BB073CA}" type="pres">
      <dgm:prSet presAssocID="{6CE5612B-4560-4383-9D15-6516CA09A645}" presName="sibTrans" presStyleCnt="0"/>
      <dgm:spPr/>
    </dgm:pt>
    <dgm:pt modelId="{3408F257-0D1A-4978-9060-B88B11F3FA3D}" type="pres">
      <dgm:prSet presAssocID="{B8CD2EC7-56D8-4512-9825-521144ED3DDC}" presName="compNode" presStyleCnt="0"/>
      <dgm:spPr/>
    </dgm:pt>
    <dgm:pt modelId="{CE4AE23C-12A7-4DF0-AF3C-7D3BC4857FD9}" type="pres">
      <dgm:prSet presAssocID="{B8CD2EC7-56D8-4512-9825-521144ED3DDC}" presName="bgRect" presStyleLbl="bgShp" presStyleIdx="3" presStyleCnt="6"/>
      <dgm:spPr/>
    </dgm:pt>
    <dgm:pt modelId="{C6B0F13F-7647-44E4-B49E-7A4A74DAD61C}" type="pres">
      <dgm:prSet presAssocID="{B8CD2EC7-56D8-4512-9825-521144ED3DDC}" presName="iconRect" presStyleLbl="node1" presStyleIdx="3" presStyleCnt="6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ler"/>
        </a:ext>
      </dgm:extLst>
    </dgm:pt>
    <dgm:pt modelId="{62ADE88F-9C9D-4C21-83E5-15E809F77EED}" type="pres">
      <dgm:prSet presAssocID="{B8CD2EC7-56D8-4512-9825-521144ED3DDC}" presName="spaceRect" presStyleCnt="0"/>
      <dgm:spPr/>
    </dgm:pt>
    <dgm:pt modelId="{9E7E66B4-786A-46F6-A795-DB4EE2E9325F}" type="pres">
      <dgm:prSet presAssocID="{B8CD2EC7-56D8-4512-9825-521144ED3DDC}" presName="parTx" presStyleLbl="revTx" presStyleIdx="3" presStyleCnt="6">
        <dgm:presLayoutVars>
          <dgm:chMax val="0"/>
          <dgm:chPref val="0"/>
        </dgm:presLayoutVars>
      </dgm:prSet>
      <dgm:spPr/>
    </dgm:pt>
    <dgm:pt modelId="{70A32528-080E-4D73-BBA1-28A37DC3D99F}" type="pres">
      <dgm:prSet presAssocID="{35177EC1-EA8B-4535-90E0-791E63F9A289}" presName="sibTrans" presStyleCnt="0"/>
      <dgm:spPr/>
    </dgm:pt>
    <dgm:pt modelId="{E99A44DA-E4AE-4143-AB9A-98FEDF175AE9}" type="pres">
      <dgm:prSet presAssocID="{6C1C7F29-963C-4DCB-8ACF-E98911C0847A}" presName="compNode" presStyleCnt="0"/>
      <dgm:spPr/>
    </dgm:pt>
    <dgm:pt modelId="{11CA1663-747A-4A7A-B5D0-8424B69C895B}" type="pres">
      <dgm:prSet presAssocID="{6C1C7F29-963C-4DCB-8ACF-E98911C0847A}" presName="bgRect" presStyleLbl="bgShp" presStyleIdx="4" presStyleCnt="6"/>
      <dgm:spPr/>
    </dgm:pt>
    <dgm:pt modelId="{8E7781F0-2DC1-4F13-9B71-CF8DAD14A8B7}" type="pres">
      <dgm:prSet presAssocID="{6C1C7F29-963C-4DCB-8ACF-E98911C0847A}" presName="iconRect" presStyleLbl="node1" presStyleIdx="4" presStyleCnt="6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32CE770C-3219-4F34-B4C0-25A7BAF564CD}" type="pres">
      <dgm:prSet presAssocID="{6C1C7F29-963C-4DCB-8ACF-E98911C0847A}" presName="spaceRect" presStyleCnt="0"/>
      <dgm:spPr/>
    </dgm:pt>
    <dgm:pt modelId="{5260AE5E-BAC8-483F-8C43-29E5C4131FF0}" type="pres">
      <dgm:prSet presAssocID="{6C1C7F29-963C-4DCB-8ACF-E98911C0847A}" presName="parTx" presStyleLbl="revTx" presStyleIdx="4" presStyleCnt="6">
        <dgm:presLayoutVars>
          <dgm:chMax val="0"/>
          <dgm:chPref val="0"/>
        </dgm:presLayoutVars>
      </dgm:prSet>
      <dgm:spPr/>
    </dgm:pt>
    <dgm:pt modelId="{23B68A23-90E9-4299-8E85-B711969DA0BD}" type="pres">
      <dgm:prSet presAssocID="{231AE37A-2E6A-4844-86BF-FEBBB10E9649}" presName="sibTrans" presStyleCnt="0"/>
      <dgm:spPr/>
    </dgm:pt>
    <dgm:pt modelId="{32FA1D96-C8A2-4EDB-8532-5D35D0FDDBC8}" type="pres">
      <dgm:prSet presAssocID="{E70CA60F-D727-407C-BA81-061A9FC16B93}" presName="compNode" presStyleCnt="0"/>
      <dgm:spPr/>
    </dgm:pt>
    <dgm:pt modelId="{F19990C4-AB17-4B83-A3CC-01BB0D6F6DC1}" type="pres">
      <dgm:prSet presAssocID="{E70CA60F-D727-407C-BA81-061A9FC16B93}" presName="bgRect" presStyleLbl="bgShp" presStyleIdx="5" presStyleCnt="6"/>
      <dgm:spPr/>
    </dgm:pt>
    <dgm:pt modelId="{50921101-35E2-4320-BF34-A8E53EDCA5BE}" type="pres">
      <dgm:prSet presAssocID="{E70CA60F-D727-407C-BA81-061A9FC16B93}" presName="iconRect" presStyleLbl="node1" presStyleIdx="5" presStyleCnt="6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peed Bump"/>
        </a:ext>
      </dgm:extLst>
    </dgm:pt>
    <dgm:pt modelId="{20F87B03-AC1B-48F1-AD08-D438071F5AB9}" type="pres">
      <dgm:prSet presAssocID="{E70CA60F-D727-407C-BA81-061A9FC16B93}" presName="spaceRect" presStyleCnt="0"/>
      <dgm:spPr/>
    </dgm:pt>
    <dgm:pt modelId="{D1A28E3F-8B9E-4079-90FC-BE3C2EBACD3A}" type="pres">
      <dgm:prSet presAssocID="{E70CA60F-D727-407C-BA81-061A9FC16B93}" presName="parTx" presStyleLbl="revTx" presStyleIdx="5" presStyleCnt="6">
        <dgm:presLayoutVars>
          <dgm:chMax val="0"/>
          <dgm:chPref val="0"/>
        </dgm:presLayoutVars>
      </dgm:prSet>
      <dgm:spPr/>
    </dgm:pt>
  </dgm:ptLst>
  <dgm:cxnLst>
    <dgm:cxn modelId="{FFD78827-2C74-4A04-B750-AF3AED0021F1}" srcId="{4CD80B47-9C95-4908-BDC0-C7B4336C1813}" destId="{B8CD2EC7-56D8-4512-9825-521144ED3DDC}" srcOrd="3" destOrd="0" parTransId="{C442397F-E677-4359-99C0-73368F797DEA}" sibTransId="{35177EC1-EA8B-4535-90E0-791E63F9A289}"/>
    <dgm:cxn modelId="{9E289F2F-1DF6-4357-ACC4-BFB381A4A040}" type="presOf" srcId="{E70CA60F-D727-407C-BA81-061A9FC16B93}" destId="{D1A28E3F-8B9E-4079-90FC-BE3C2EBACD3A}" srcOrd="0" destOrd="0" presId="urn:microsoft.com/office/officeart/2018/2/layout/IconVerticalSolidList"/>
    <dgm:cxn modelId="{611BB579-D424-4B4A-96B8-CE4768ECF659}" srcId="{4CD80B47-9C95-4908-BDC0-C7B4336C1813}" destId="{E70CA60F-D727-407C-BA81-061A9FC16B93}" srcOrd="5" destOrd="0" parTransId="{70FC45C9-7592-4CD2-A7CA-AA0B1EE64FBF}" sibTransId="{A9A6AB6E-A85B-4F59-A0C1-E9AA4E59BCFB}"/>
    <dgm:cxn modelId="{84C22986-D4B8-443D-AE5F-97340E38D6E4}" type="presOf" srcId="{4CD80B47-9C95-4908-BDC0-C7B4336C1813}" destId="{BFA1242C-7A83-4B6A-8D5C-EC3934E17757}" srcOrd="0" destOrd="0" presId="urn:microsoft.com/office/officeart/2018/2/layout/IconVerticalSolidList"/>
    <dgm:cxn modelId="{56E9C4A3-F296-467F-BB5B-DC9B15A94218}" srcId="{4CD80B47-9C95-4908-BDC0-C7B4336C1813}" destId="{A6005B5B-EC74-46A3-A79C-A234F53E30A6}" srcOrd="1" destOrd="0" parTransId="{F480D46A-AC4E-4B8F-9F61-B57BCA5672BA}" sibTransId="{672309F1-47AD-41DD-AF93-9908D918B770}"/>
    <dgm:cxn modelId="{FD8832B4-9D6D-4FC2-984C-9193CCCEC165}" type="presOf" srcId="{B8CD2EC7-56D8-4512-9825-521144ED3DDC}" destId="{9E7E66B4-786A-46F6-A795-DB4EE2E9325F}" srcOrd="0" destOrd="0" presId="urn:microsoft.com/office/officeart/2018/2/layout/IconVerticalSolidList"/>
    <dgm:cxn modelId="{5DC38CD3-050D-41EA-9581-919AD0D948D5}" type="presOf" srcId="{C1DC0196-7F65-4C63-9B9E-469C7E4FE56D}" destId="{D5AA2ADF-9CB2-4FDE-9FD4-2D465E162A7C}" srcOrd="0" destOrd="0" presId="urn:microsoft.com/office/officeart/2018/2/layout/IconVerticalSolidList"/>
    <dgm:cxn modelId="{61094BD6-7C82-4597-A15E-3823C36F25DE}" srcId="{4CD80B47-9C95-4908-BDC0-C7B4336C1813}" destId="{C1DC0196-7F65-4C63-9B9E-469C7E4FE56D}" srcOrd="0" destOrd="0" parTransId="{43DB1E91-A5FE-4C54-BFE8-3097CDDD67C1}" sibTransId="{D5D01425-9B27-44F8-918A-23A134D588BE}"/>
    <dgm:cxn modelId="{74F3A3D9-D898-4505-904B-4F4DF18278D2}" srcId="{4CD80B47-9C95-4908-BDC0-C7B4336C1813}" destId="{C2651B37-8B58-4143-BE53-867EC91BD13E}" srcOrd="2" destOrd="0" parTransId="{C24BFB9D-3671-405E-BBD0-B4DEDBF571D2}" sibTransId="{6CE5612B-4560-4383-9D15-6516CA09A645}"/>
    <dgm:cxn modelId="{CC558EDB-2F0F-494D-B8FF-33FF89F03F18}" type="presOf" srcId="{6C1C7F29-963C-4DCB-8ACF-E98911C0847A}" destId="{5260AE5E-BAC8-483F-8C43-29E5C4131FF0}" srcOrd="0" destOrd="0" presId="urn:microsoft.com/office/officeart/2018/2/layout/IconVerticalSolidList"/>
    <dgm:cxn modelId="{ACA12FE8-EF93-43A9-B8B8-F82BC02B169F}" srcId="{4CD80B47-9C95-4908-BDC0-C7B4336C1813}" destId="{6C1C7F29-963C-4DCB-8ACF-E98911C0847A}" srcOrd="4" destOrd="0" parTransId="{248C681C-3E2B-422C-AF6B-73F0E861FF21}" sibTransId="{231AE37A-2E6A-4844-86BF-FEBBB10E9649}"/>
    <dgm:cxn modelId="{4BD68BEB-A853-43DA-964C-D43BD04C09ED}" type="presOf" srcId="{A6005B5B-EC74-46A3-A79C-A234F53E30A6}" destId="{463C8059-C5B0-48B3-9D58-DB752EF93881}" srcOrd="0" destOrd="0" presId="urn:microsoft.com/office/officeart/2018/2/layout/IconVerticalSolidList"/>
    <dgm:cxn modelId="{3D11D6F9-2AF0-4066-969C-D151800BEFB8}" type="presOf" srcId="{C2651B37-8B58-4143-BE53-867EC91BD13E}" destId="{B8BB9B87-FBC0-448D-85C3-8E1A5A53B40F}" srcOrd="0" destOrd="0" presId="urn:microsoft.com/office/officeart/2018/2/layout/IconVerticalSolidList"/>
    <dgm:cxn modelId="{A8503AF7-7475-4CDC-A179-538CB6F79D2C}" type="presParOf" srcId="{BFA1242C-7A83-4B6A-8D5C-EC3934E17757}" destId="{47A1B8E1-CBA0-47AE-9A26-51444F76F9B5}" srcOrd="0" destOrd="0" presId="urn:microsoft.com/office/officeart/2018/2/layout/IconVerticalSolidList"/>
    <dgm:cxn modelId="{CB452AF1-5466-433D-A3C6-CCD544B6A23A}" type="presParOf" srcId="{47A1B8E1-CBA0-47AE-9A26-51444F76F9B5}" destId="{96A93F9E-1285-4626-B485-6F3862FC0C94}" srcOrd="0" destOrd="0" presId="urn:microsoft.com/office/officeart/2018/2/layout/IconVerticalSolidList"/>
    <dgm:cxn modelId="{4A2E6A28-A723-4B76-A6F1-88C07F0B17B2}" type="presParOf" srcId="{47A1B8E1-CBA0-47AE-9A26-51444F76F9B5}" destId="{4F4C59E9-4699-46D7-92A8-3E4920E33236}" srcOrd="1" destOrd="0" presId="urn:microsoft.com/office/officeart/2018/2/layout/IconVerticalSolidList"/>
    <dgm:cxn modelId="{FCC67B04-92E2-4492-8EEE-91DFD0B047D0}" type="presParOf" srcId="{47A1B8E1-CBA0-47AE-9A26-51444F76F9B5}" destId="{5D3377D7-F1D3-4B64-8D3A-AE943B600C5D}" srcOrd="2" destOrd="0" presId="urn:microsoft.com/office/officeart/2018/2/layout/IconVerticalSolidList"/>
    <dgm:cxn modelId="{5D749FE1-1B52-4D10-BBE8-32EA920E8C4C}" type="presParOf" srcId="{47A1B8E1-CBA0-47AE-9A26-51444F76F9B5}" destId="{D5AA2ADF-9CB2-4FDE-9FD4-2D465E162A7C}" srcOrd="3" destOrd="0" presId="urn:microsoft.com/office/officeart/2018/2/layout/IconVerticalSolidList"/>
    <dgm:cxn modelId="{6417B4EC-F260-4663-B6BB-8504D1EEE9E1}" type="presParOf" srcId="{BFA1242C-7A83-4B6A-8D5C-EC3934E17757}" destId="{CBB163C0-8FC0-44C5-B662-CD5052FDA233}" srcOrd="1" destOrd="0" presId="urn:microsoft.com/office/officeart/2018/2/layout/IconVerticalSolidList"/>
    <dgm:cxn modelId="{48CDF01F-D0BD-469B-8545-7C520408B12A}" type="presParOf" srcId="{BFA1242C-7A83-4B6A-8D5C-EC3934E17757}" destId="{344599A8-F062-490B-9FD3-8CAA16B7BC12}" srcOrd="2" destOrd="0" presId="urn:microsoft.com/office/officeart/2018/2/layout/IconVerticalSolidList"/>
    <dgm:cxn modelId="{3FC92837-5BD0-4552-86DA-31DAE543C2F9}" type="presParOf" srcId="{344599A8-F062-490B-9FD3-8CAA16B7BC12}" destId="{E344E726-7675-45D5-8340-F6130DB86360}" srcOrd="0" destOrd="0" presId="urn:microsoft.com/office/officeart/2018/2/layout/IconVerticalSolidList"/>
    <dgm:cxn modelId="{0BA3F0A7-3A73-41A8-BEBE-1F274F2EBABB}" type="presParOf" srcId="{344599A8-F062-490B-9FD3-8CAA16B7BC12}" destId="{145A8FEB-67C7-4025-A06B-A92F46B31C81}" srcOrd="1" destOrd="0" presId="urn:microsoft.com/office/officeart/2018/2/layout/IconVerticalSolidList"/>
    <dgm:cxn modelId="{75CDB802-81EA-45E2-9288-FECDE801A025}" type="presParOf" srcId="{344599A8-F062-490B-9FD3-8CAA16B7BC12}" destId="{C857C0A9-4376-4CDF-BAE7-1A64091A36EA}" srcOrd="2" destOrd="0" presId="urn:microsoft.com/office/officeart/2018/2/layout/IconVerticalSolidList"/>
    <dgm:cxn modelId="{421913A8-1235-43BD-A3B5-8073333E4818}" type="presParOf" srcId="{344599A8-F062-490B-9FD3-8CAA16B7BC12}" destId="{463C8059-C5B0-48B3-9D58-DB752EF93881}" srcOrd="3" destOrd="0" presId="urn:microsoft.com/office/officeart/2018/2/layout/IconVerticalSolidList"/>
    <dgm:cxn modelId="{6AB631CC-12A2-42DE-AD36-D4EB66B6624A}" type="presParOf" srcId="{BFA1242C-7A83-4B6A-8D5C-EC3934E17757}" destId="{55CBD240-AD8E-47E8-9164-3B64A827830E}" srcOrd="3" destOrd="0" presId="urn:microsoft.com/office/officeart/2018/2/layout/IconVerticalSolidList"/>
    <dgm:cxn modelId="{57E88CF8-C81B-4248-8BE3-8EB0BB0F715E}" type="presParOf" srcId="{BFA1242C-7A83-4B6A-8D5C-EC3934E17757}" destId="{67931152-F850-43E8-9429-A20B251EC67B}" srcOrd="4" destOrd="0" presId="urn:microsoft.com/office/officeart/2018/2/layout/IconVerticalSolidList"/>
    <dgm:cxn modelId="{B70B20CD-F220-4FDA-A582-DE169531AD39}" type="presParOf" srcId="{67931152-F850-43E8-9429-A20B251EC67B}" destId="{D4233AC5-7D69-40A7-98A6-BD97C1048524}" srcOrd="0" destOrd="0" presId="urn:microsoft.com/office/officeart/2018/2/layout/IconVerticalSolidList"/>
    <dgm:cxn modelId="{1E0B66EB-229D-48C8-998E-1981929D766A}" type="presParOf" srcId="{67931152-F850-43E8-9429-A20B251EC67B}" destId="{A2875509-A114-4CDC-A539-1D69DC31ABDA}" srcOrd="1" destOrd="0" presId="urn:microsoft.com/office/officeart/2018/2/layout/IconVerticalSolidList"/>
    <dgm:cxn modelId="{A7AD9159-61BE-447C-8AB9-4673941DD732}" type="presParOf" srcId="{67931152-F850-43E8-9429-A20B251EC67B}" destId="{BBD94584-4616-4C11-B161-BDA363E7D870}" srcOrd="2" destOrd="0" presId="urn:microsoft.com/office/officeart/2018/2/layout/IconVerticalSolidList"/>
    <dgm:cxn modelId="{CE80629E-CA4E-41B0-8463-ECF802509C1A}" type="presParOf" srcId="{67931152-F850-43E8-9429-A20B251EC67B}" destId="{B8BB9B87-FBC0-448D-85C3-8E1A5A53B40F}" srcOrd="3" destOrd="0" presId="urn:microsoft.com/office/officeart/2018/2/layout/IconVerticalSolidList"/>
    <dgm:cxn modelId="{1FA4D071-E1BD-4E4D-BA56-3F84EC3AF7A0}" type="presParOf" srcId="{BFA1242C-7A83-4B6A-8D5C-EC3934E17757}" destId="{54E729F8-24AB-400C-92A8-FCE25BB073CA}" srcOrd="5" destOrd="0" presId="urn:microsoft.com/office/officeart/2018/2/layout/IconVerticalSolidList"/>
    <dgm:cxn modelId="{AE9B1B61-7422-47FE-91C2-FAEFC393D642}" type="presParOf" srcId="{BFA1242C-7A83-4B6A-8D5C-EC3934E17757}" destId="{3408F257-0D1A-4978-9060-B88B11F3FA3D}" srcOrd="6" destOrd="0" presId="urn:microsoft.com/office/officeart/2018/2/layout/IconVerticalSolidList"/>
    <dgm:cxn modelId="{51BB628B-7169-4786-A052-67DDCEE5D1F4}" type="presParOf" srcId="{3408F257-0D1A-4978-9060-B88B11F3FA3D}" destId="{CE4AE23C-12A7-4DF0-AF3C-7D3BC4857FD9}" srcOrd="0" destOrd="0" presId="urn:microsoft.com/office/officeart/2018/2/layout/IconVerticalSolidList"/>
    <dgm:cxn modelId="{A4C4443F-A800-47EE-941F-0ADE8950280B}" type="presParOf" srcId="{3408F257-0D1A-4978-9060-B88B11F3FA3D}" destId="{C6B0F13F-7647-44E4-B49E-7A4A74DAD61C}" srcOrd="1" destOrd="0" presId="urn:microsoft.com/office/officeart/2018/2/layout/IconVerticalSolidList"/>
    <dgm:cxn modelId="{8DD3E75D-613F-458E-BC1E-F2382247C608}" type="presParOf" srcId="{3408F257-0D1A-4978-9060-B88B11F3FA3D}" destId="{62ADE88F-9C9D-4C21-83E5-15E809F77EED}" srcOrd="2" destOrd="0" presId="urn:microsoft.com/office/officeart/2018/2/layout/IconVerticalSolidList"/>
    <dgm:cxn modelId="{8CE30169-0625-4B1F-82DB-BD5AF5E14365}" type="presParOf" srcId="{3408F257-0D1A-4978-9060-B88B11F3FA3D}" destId="{9E7E66B4-786A-46F6-A795-DB4EE2E9325F}" srcOrd="3" destOrd="0" presId="urn:microsoft.com/office/officeart/2018/2/layout/IconVerticalSolidList"/>
    <dgm:cxn modelId="{B608134C-EA1C-4DC4-8CE2-2A31ECAB696B}" type="presParOf" srcId="{BFA1242C-7A83-4B6A-8D5C-EC3934E17757}" destId="{70A32528-080E-4D73-BBA1-28A37DC3D99F}" srcOrd="7" destOrd="0" presId="urn:microsoft.com/office/officeart/2018/2/layout/IconVerticalSolidList"/>
    <dgm:cxn modelId="{04C5AEE4-B3EC-43AB-B2B8-2BEFAB893020}" type="presParOf" srcId="{BFA1242C-7A83-4B6A-8D5C-EC3934E17757}" destId="{E99A44DA-E4AE-4143-AB9A-98FEDF175AE9}" srcOrd="8" destOrd="0" presId="urn:microsoft.com/office/officeart/2018/2/layout/IconVerticalSolidList"/>
    <dgm:cxn modelId="{D9E56823-369D-4877-AB5A-F4AD31C09C13}" type="presParOf" srcId="{E99A44DA-E4AE-4143-AB9A-98FEDF175AE9}" destId="{11CA1663-747A-4A7A-B5D0-8424B69C895B}" srcOrd="0" destOrd="0" presId="urn:microsoft.com/office/officeart/2018/2/layout/IconVerticalSolidList"/>
    <dgm:cxn modelId="{46E62095-C5AC-4E41-970B-435CF671F99E}" type="presParOf" srcId="{E99A44DA-E4AE-4143-AB9A-98FEDF175AE9}" destId="{8E7781F0-2DC1-4F13-9B71-CF8DAD14A8B7}" srcOrd="1" destOrd="0" presId="urn:microsoft.com/office/officeart/2018/2/layout/IconVerticalSolidList"/>
    <dgm:cxn modelId="{364BAD37-AC46-4AF5-87F9-B361676DE8AF}" type="presParOf" srcId="{E99A44DA-E4AE-4143-AB9A-98FEDF175AE9}" destId="{32CE770C-3219-4F34-B4C0-25A7BAF564CD}" srcOrd="2" destOrd="0" presId="urn:microsoft.com/office/officeart/2018/2/layout/IconVerticalSolidList"/>
    <dgm:cxn modelId="{EF896F15-055B-4DE0-85E8-74DD4035AA2A}" type="presParOf" srcId="{E99A44DA-E4AE-4143-AB9A-98FEDF175AE9}" destId="{5260AE5E-BAC8-483F-8C43-29E5C4131FF0}" srcOrd="3" destOrd="0" presId="urn:microsoft.com/office/officeart/2018/2/layout/IconVerticalSolidList"/>
    <dgm:cxn modelId="{39536F73-7555-4A7A-89E5-C311590BD304}" type="presParOf" srcId="{BFA1242C-7A83-4B6A-8D5C-EC3934E17757}" destId="{23B68A23-90E9-4299-8E85-B711969DA0BD}" srcOrd="9" destOrd="0" presId="urn:microsoft.com/office/officeart/2018/2/layout/IconVerticalSolidList"/>
    <dgm:cxn modelId="{A0A1EE03-784F-4BF5-AE52-8B86020A1824}" type="presParOf" srcId="{BFA1242C-7A83-4B6A-8D5C-EC3934E17757}" destId="{32FA1D96-C8A2-4EDB-8532-5D35D0FDDBC8}" srcOrd="10" destOrd="0" presId="urn:microsoft.com/office/officeart/2018/2/layout/IconVerticalSolidList"/>
    <dgm:cxn modelId="{6BE61B0E-532A-46A2-8F9F-50A407B4DA0E}" type="presParOf" srcId="{32FA1D96-C8A2-4EDB-8532-5D35D0FDDBC8}" destId="{F19990C4-AB17-4B83-A3CC-01BB0D6F6DC1}" srcOrd="0" destOrd="0" presId="urn:microsoft.com/office/officeart/2018/2/layout/IconVerticalSolidList"/>
    <dgm:cxn modelId="{51CCBB2A-B770-47B6-A7C1-E7674B05B04F}" type="presParOf" srcId="{32FA1D96-C8A2-4EDB-8532-5D35D0FDDBC8}" destId="{50921101-35E2-4320-BF34-A8E53EDCA5BE}" srcOrd="1" destOrd="0" presId="urn:microsoft.com/office/officeart/2018/2/layout/IconVerticalSolidList"/>
    <dgm:cxn modelId="{F3E127B1-4868-47C9-ACC3-2CC30D9EC2FB}" type="presParOf" srcId="{32FA1D96-C8A2-4EDB-8532-5D35D0FDDBC8}" destId="{20F87B03-AC1B-48F1-AD08-D438071F5AB9}" srcOrd="2" destOrd="0" presId="urn:microsoft.com/office/officeart/2018/2/layout/IconVerticalSolidList"/>
    <dgm:cxn modelId="{1F5FD4EB-43C7-4233-949D-78437D3D0F61}" type="presParOf" srcId="{32FA1D96-C8A2-4EDB-8532-5D35D0FDDBC8}" destId="{D1A28E3F-8B9E-4079-90FC-BE3C2EBACD3A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52765D6-DF57-F547-B782-B7744B21CE76}" type="doc">
      <dgm:prSet loTypeId="urn:microsoft.com/office/officeart/2005/8/layout/hProcess9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GB"/>
        </a:p>
      </dgm:t>
    </dgm:pt>
    <dgm:pt modelId="{651147AA-8E51-C846-83AC-0AB4AEFF2A17}">
      <dgm:prSet/>
      <dgm:spPr/>
      <dgm:t>
        <a:bodyPr/>
        <a:lstStyle/>
        <a:p>
          <a:r>
            <a:rPr lang="en-DK" dirty="0"/>
            <a:t>1. </a:t>
          </a:r>
          <a:br>
            <a:rPr lang="en-DK" dirty="0"/>
          </a:br>
          <a:r>
            <a:rPr lang="en-DK" dirty="0"/>
            <a:t>Data pre-processing </a:t>
          </a:r>
        </a:p>
      </dgm:t>
    </dgm:pt>
    <dgm:pt modelId="{0B7D6AE9-00DD-B846-9478-E601740BFFD0}" type="parTrans" cxnId="{D800E92A-215A-514D-92F5-5F4F7B6AB0BF}">
      <dgm:prSet/>
      <dgm:spPr/>
      <dgm:t>
        <a:bodyPr/>
        <a:lstStyle/>
        <a:p>
          <a:endParaRPr lang="en-GB"/>
        </a:p>
      </dgm:t>
    </dgm:pt>
    <dgm:pt modelId="{22CFC532-4353-8349-8C6C-EB0876214EAC}" type="sibTrans" cxnId="{D800E92A-215A-514D-92F5-5F4F7B6AB0BF}">
      <dgm:prSet/>
      <dgm:spPr/>
      <dgm:t>
        <a:bodyPr/>
        <a:lstStyle/>
        <a:p>
          <a:endParaRPr lang="en-GB"/>
        </a:p>
      </dgm:t>
    </dgm:pt>
    <dgm:pt modelId="{B4D140DE-3465-0844-973F-6B89EFBD6D2D}">
      <dgm:prSet/>
      <dgm:spPr/>
      <dgm:t>
        <a:bodyPr/>
        <a:lstStyle/>
        <a:p>
          <a:r>
            <a:rPr lang="en-DK" dirty="0"/>
            <a:t>2. </a:t>
          </a:r>
          <a:br>
            <a:rPr lang="en-DK" dirty="0"/>
          </a:br>
          <a:r>
            <a:rPr lang="en-DK" dirty="0"/>
            <a:t>Correlation Matrix</a:t>
          </a:r>
        </a:p>
      </dgm:t>
    </dgm:pt>
    <dgm:pt modelId="{B9A6BD25-6C1D-B848-A42A-1BFBFD1F5AEC}" type="parTrans" cxnId="{CD452F57-6382-F84B-A364-8058218B469A}">
      <dgm:prSet/>
      <dgm:spPr/>
      <dgm:t>
        <a:bodyPr/>
        <a:lstStyle/>
        <a:p>
          <a:endParaRPr lang="en-GB"/>
        </a:p>
      </dgm:t>
    </dgm:pt>
    <dgm:pt modelId="{4AF49B8E-7E76-AE4D-A994-4941EF61EC8D}" type="sibTrans" cxnId="{CD452F57-6382-F84B-A364-8058218B469A}">
      <dgm:prSet/>
      <dgm:spPr/>
      <dgm:t>
        <a:bodyPr/>
        <a:lstStyle/>
        <a:p>
          <a:endParaRPr lang="en-GB"/>
        </a:p>
      </dgm:t>
    </dgm:pt>
    <dgm:pt modelId="{6DFCDC78-0DC0-2247-AF68-23CD01A85D5A}">
      <dgm:prSet/>
      <dgm:spPr/>
      <dgm:t>
        <a:bodyPr/>
        <a:lstStyle/>
        <a:p>
          <a:r>
            <a:rPr lang="en-DK" dirty="0"/>
            <a:t>3. </a:t>
          </a:r>
          <a:br>
            <a:rPr lang="en-DK" dirty="0"/>
          </a:br>
          <a:r>
            <a:rPr lang="en-DK" dirty="0"/>
            <a:t>Find No. of Factors</a:t>
          </a:r>
        </a:p>
      </dgm:t>
    </dgm:pt>
    <dgm:pt modelId="{7469D9A3-FF7B-BC4A-ABBB-CFC0BA613008}" type="parTrans" cxnId="{14E0021E-0975-8445-99BC-054F212D1807}">
      <dgm:prSet/>
      <dgm:spPr/>
      <dgm:t>
        <a:bodyPr/>
        <a:lstStyle/>
        <a:p>
          <a:endParaRPr lang="en-GB"/>
        </a:p>
      </dgm:t>
    </dgm:pt>
    <dgm:pt modelId="{FC85FD0A-0E27-364F-9CBE-A8B7A9B36710}" type="sibTrans" cxnId="{14E0021E-0975-8445-99BC-054F212D1807}">
      <dgm:prSet/>
      <dgm:spPr/>
      <dgm:t>
        <a:bodyPr/>
        <a:lstStyle/>
        <a:p>
          <a:endParaRPr lang="en-GB"/>
        </a:p>
      </dgm:t>
    </dgm:pt>
    <dgm:pt modelId="{3ABF526C-2D03-ED43-83C7-43CBF10883AC}">
      <dgm:prSet/>
      <dgm:spPr/>
      <dgm:t>
        <a:bodyPr/>
        <a:lstStyle/>
        <a:p>
          <a:r>
            <a:rPr lang="en-DK" dirty="0"/>
            <a:t>4. </a:t>
          </a:r>
          <a:br>
            <a:rPr lang="en-DK" dirty="0"/>
          </a:br>
          <a:r>
            <a:rPr lang="en-DK" dirty="0"/>
            <a:t>Conduct FA analysis</a:t>
          </a:r>
        </a:p>
      </dgm:t>
    </dgm:pt>
    <dgm:pt modelId="{50ED72B6-58A3-F94F-B643-7F851120057D}" type="parTrans" cxnId="{F0702527-0AAE-F34A-862B-C56CBD564BB5}">
      <dgm:prSet/>
      <dgm:spPr/>
      <dgm:t>
        <a:bodyPr/>
        <a:lstStyle/>
        <a:p>
          <a:endParaRPr lang="en-GB"/>
        </a:p>
      </dgm:t>
    </dgm:pt>
    <dgm:pt modelId="{AB6E164D-32C1-A344-A0CD-228C8F3672C1}" type="sibTrans" cxnId="{F0702527-0AAE-F34A-862B-C56CBD564BB5}">
      <dgm:prSet/>
      <dgm:spPr/>
      <dgm:t>
        <a:bodyPr/>
        <a:lstStyle/>
        <a:p>
          <a:endParaRPr lang="en-GB"/>
        </a:p>
      </dgm:t>
    </dgm:pt>
    <dgm:pt modelId="{AB0A2B0A-203D-364F-96E8-1C33006BDD09}">
      <dgm:prSet/>
      <dgm:spPr/>
      <dgm:t>
        <a:bodyPr/>
        <a:lstStyle/>
        <a:p>
          <a:r>
            <a:rPr lang="en-DK" dirty="0"/>
            <a:t>5. </a:t>
          </a:r>
        </a:p>
        <a:p>
          <a:r>
            <a:rPr lang="en-DK" dirty="0"/>
            <a:t>Inspect Loadings</a:t>
          </a:r>
        </a:p>
      </dgm:t>
    </dgm:pt>
    <dgm:pt modelId="{79106F96-5475-C74A-A818-C8E19320CC3E}" type="parTrans" cxnId="{E5768F02-DD29-1348-8F0F-53A7168DF741}">
      <dgm:prSet/>
      <dgm:spPr/>
      <dgm:t>
        <a:bodyPr/>
        <a:lstStyle/>
        <a:p>
          <a:endParaRPr lang="en-GB"/>
        </a:p>
      </dgm:t>
    </dgm:pt>
    <dgm:pt modelId="{1F59DDD3-111E-7144-9D99-DA3570A9A595}" type="sibTrans" cxnId="{E5768F02-DD29-1348-8F0F-53A7168DF741}">
      <dgm:prSet/>
      <dgm:spPr/>
      <dgm:t>
        <a:bodyPr/>
        <a:lstStyle/>
        <a:p>
          <a:endParaRPr lang="en-GB"/>
        </a:p>
      </dgm:t>
    </dgm:pt>
    <dgm:pt modelId="{A6FAAE12-434D-124F-9469-228060C5AD35}">
      <dgm:prSet/>
      <dgm:spPr/>
      <dgm:t>
        <a:bodyPr/>
        <a:lstStyle/>
        <a:p>
          <a:r>
            <a:rPr lang="en-DK" dirty="0"/>
            <a:t>6. </a:t>
          </a:r>
          <a:br>
            <a:rPr lang="en-DK" dirty="0"/>
          </a:br>
          <a:r>
            <a:rPr lang="en-DK" dirty="0"/>
            <a:t>Evaluate Model</a:t>
          </a:r>
        </a:p>
      </dgm:t>
    </dgm:pt>
    <dgm:pt modelId="{7F43B602-CA0A-6841-8CFB-1FA89280AF2E}" type="parTrans" cxnId="{0AC6628B-0AD0-B046-8F6D-67FDAFCE1EEC}">
      <dgm:prSet/>
      <dgm:spPr/>
      <dgm:t>
        <a:bodyPr/>
        <a:lstStyle/>
        <a:p>
          <a:endParaRPr lang="en-GB"/>
        </a:p>
      </dgm:t>
    </dgm:pt>
    <dgm:pt modelId="{91C9799C-96E4-5F4F-93E8-0183871BBF28}" type="sibTrans" cxnId="{0AC6628B-0AD0-B046-8F6D-67FDAFCE1EEC}">
      <dgm:prSet/>
      <dgm:spPr/>
      <dgm:t>
        <a:bodyPr/>
        <a:lstStyle/>
        <a:p>
          <a:endParaRPr lang="en-GB"/>
        </a:p>
      </dgm:t>
    </dgm:pt>
    <dgm:pt modelId="{BC628327-A6DE-5040-8584-683E3F7F7381}" type="pres">
      <dgm:prSet presAssocID="{852765D6-DF57-F547-B782-B7744B21CE76}" presName="CompostProcess" presStyleCnt="0">
        <dgm:presLayoutVars>
          <dgm:dir/>
          <dgm:resizeHandles val="exact"/>
        </dgm:presLayoutVars>
      </dgm:prSet>
      <dgm:spPr/>
    </dgm:pt>
    <dgm:pt modelId="{5AF7EC9A-F787-6F4B-B54E-8337BFBB0225}" type="pres">
      <dgm:prSet presAssocID="{852765D6-DF57-F547-B782-B7744B21CE76}" presName="arrow" presStyleLbl="bgShp" presStyleIdx="0" presStyleCnt="1"/>
      <dgm:spPr/>
    </dgm:pt>
    <dgm:pt modelId="{6301F166-6C85-224A-958A-6D29C755B31C}" type="pres">
      <dgm:prSet presAssocID="{852765D6-DF57-F547-B782-B7744B21CE76}" presName="linearProcess" presStyleCnt="0"/>
      <dgm:spPr/>
    </dgm:pt>
    <dgm:pt modelId="{95DAC536-A420-7148-B97A-ED6BAD6092AE}" type="pres">
      <dgm:prSet presAssocID="{651147AA-8E51-C846-83AC-0AB4AEFF2A17}" presName="textNode" presStyleLbl="node1" presStyleIdx="0" presStyleCnt="6">
        <dgm:presLayoutVars>
          <dgm:bulletEnabled val="1"/>
        </dgm:presLayoutVars>
      </dgm:prSet>
      <dgm:spPr/>
    </dgm:pt>
    <dgm:pt modelId="{87A0183A-36D8-B146-82A8-9E5303871FA0}" type="pres">
      <dgm:prSet presAssocID="{22CFC532-4353-8349-8C6C-EB0876214EAC}" presName="sibTrans" presStyleCnt="0"/>
      <dgm:spPr/>
    </dgm:pt>
    <dgm:pt modelId="{1B564BD7-DA45-1F44-8F34-19F2E7BD9D26}" type="pres">
      <dgm:prSet presAssocID="{B4D140DE-3465-0844-973F-6B89EFBD6D2D}" presName="textNode" presStyleLbl="node1" presStyleIdx="1" presStyleCnt="6">
        <dgm:presLayoutVars>
          <dgm:bulletEnabled val="1"/>
        </dgm:presLayoutVars>
      </dgm:prSet>
      <dgm:spPr/>
    </dgm:pt>
    <dgm:pt modelId="{777A70F8-AF4B-7842-86D1-EC70505F0956}" type="pres">
      <dgm:prSet presAssocID="{4AF49B8E-7E76-AE4D-A994-4941EF61EC8D}" presName="sibTrans" presStyleCnt="0"/>
      <dgm:spPr/>
    </dgm:pt>
    <dgm:pt modelId="{D1C5AF19-FAB2-4843-8EC7-D12A8F8964D5}" type="pres">
      <dgm:prSet presAssocID="{6DFCDC78-0DC0-2247-AF68-23CD01A85D5A}" presName="textNode" presStyleLbl="node1" presStyleIdx="2" presStyleCnt="6">
        <dgm:presLayoutVars>
          <dgm:bulletEnabled val="1"/>
        </dgm:presLayoutVars>
      </dgm:prSet>
      <dgm:spPr/>
    </dgm:pt>
    <dgm:pt modelId="{1816E635-D953-D14A-A483-CC20462C447A}" type="pres">
      <dgm:prSet presAssocID="{FC85FD0A-0E27-364F-9CBE-A8B7A9B36710}" presName="sibTrans" presStyleCnt="0"/>
      <dgm:spPr/>
    </dgm:pt>
    <dgm:pt modelId="{75C92B11-3DDF-9B45-99E0-4145728CB6B9}" type="pres">
      <dgm:prSet presAssocID="{3ABF526C-2D03-ED43-83C7-43CBF10883AC}" presName="textNode" presStyleLbl="node1" presStyleIdx="3" presStyleCnt="6">
        <dgm:presLayoutVars>
          <dgm:bulletEnabled val="1"/>
        </dgm:presLayoutVars>
      </dgm:prSet>
      <dgm:spPr/>
    </dgm:pt>
    <dgm:pt modelId="{04D9F5DA-6E43-AD4D-B3A9-B024D624887E}" type="pres">
      <dgm:prSet presAssocID="{AB6E164D-32C1-A344-A0CD-228C8F3672C1}" presName="sibTrans" presStyleCnt="0"/>
      <dgm:spPr/>
    </dgm:pt>
    <dgm:pt modelId="{6D07D669-91E9-B84E-B7DE-B657BBB801D2}" type="pres">
      <dgm:prSet presAssocID="{AB0A2B0A-203D-364F-96E8-1C33006BDD09}" presName="textNode" presStyleLbl="node1" presStyleIdx="4" presStyleCnt="6">
        <dgm:presLayoutVars>
          <dgm:bulletEnabled val="1"/>
        </dgm:presLayoutVars>
      </dgm:prSet>
      <dgm:spPr/>
    </dgm:pt>
    <dgm:pt modelId="{FA657DED-2850-6343-BBB1-A686DDE1B8BF}" type="pres">
      <dgm:prSet presAssocID="{1F59DDD3-111E-7144-9D99-DA3570A9A595}" presName="sibTrans" presStyleCnt="0"/>
      <dgm:spPr/>
    </dgm:pt>
    <dgm:pt modelId="{36C4D20C-074B-924A-91E1-37B252B071A8}" type="pres">
      <dgm:prSet presAssocID="{A6FAAE12-434D-124F-9469-228060C5AD35}" presName="textNode" presStyleLbl="node1" presStyleIdx="5" presStyleCnt="6">
        <dgm:presLayoutVars>
          <dgm:bulletEnabled val="1"/>
        </dgm:presLayoutVars>
      </dgm:prSet>
      <dgm:spPr/>
    </dgm:pt>
  </dgm:ptLst>
  <dgm:cxnLst>
    <dgm:cxn modelId="{E5768F02-DD29-1348-8F0F-53A7168DF741}" srcId="{852765D6-DF57-F547-B782-B7744B21CE76}" destId="{AB0A2B0A-203D-364F-96E8-1C33006BDD09}" srcOrd="4" destOrd="0" parTransId="{79106F96-5475-C74A-A818-C8E19320CC3E}" sibTransId="{1F59DDD3-111E-7144-9D99-DA3570A9A595}"/>
    <dgm:cxn modelId="{29ABB810-8777-FD42-A8DD-E38983EF43E1}" type="presOf" srcId="{B4D140DE-3465-0844-973F-6B89EFBD6D2D}" destId="{1B564BD7-DA45-1F44-8F34-19F2E7BD9D26}" srcOrd="0" destOrd="0" presId="urn:microsoft.com/office/officeart/2005/8/layout/hProcess9"/>
    <dgm:cxn modelId="{DC4BD91A-C871-E740-ADAD-1CC5DBC4F810}" type="presOf" srcId="{3ABF526C-2D03-ED43-83C7-43CBF10883AC}" destId="{75C92B11-3DDF-9B45-99E0-4145728CB6B9}" srcOrd="0" destOrd="0" presId="urn:microsoft.com/office/officeart/2005/8/layout/hProcess9"/>
    <dgm:cxn modelId="{14E0021E-0975-8445-99BC-054F212D1807}" srcId="{852765D6-DF57-F547-B782-B7744B21CE76}" destId="{6DFCDC78-0DC0-2247-AF68-23CD01A85D5A}" srcOrd="2" destOrd="0" parTransId="{7469D9A3-FF7B-BC4A-ABBB-CFC0BA613008}" sibTransId="{FC85FD0A-0E27-364F-9CBE-A8B7A9B36710}"/>
    <dgm:cxn modelId="{F0702527-0AAE-F34A-862B-C56CBD564BB5}" srcId="{852765D6-DF57-F547-B782-B7744B21CE76}" destId="{3ABF526C-2D03-ED43-83C7-43CBF10883AC}" srcOrd="3" destOrd="0" parTransId="{50ED72B6-58A3-F94F-B643-7F851120057D}" sibTransId="{AB6E164D-32C1-A344-A0CD-228C8F3672C1}"/>
    <dgm:cxn modelId="{D800E92A-215A-514D-92F5-5F4F7B6AB0BF}" srcId="{852765D6-DF57-F547-B782-B7744B21CE76}" destId="{651147AA-8E51-C846-83AC-0AB4AEFF2A17}" srcOrd="0" destOrd="0" parTransId="{0B7D6AE9-00DD-B846-9478-E601740BFFD0}" sibTransId="{22CFC532-4353-8349-8C6C-EB0876214EAC}"/>
    <dgm:cxn modelId="{CD452F57-6382-F84B-A364-8058218B469A}" srcId="{852765D6-DF57-F547-B782-B7744B21CE76}" destId="{B4D140DE-3465-0844-973F-6B89EFBD6D2D}" srcOrd="1" destOrd="0" parTransId="{B9A6BD25-6C1D-B848-A42A-1BFBFD1F5AEC}" sibTransId="{4AF49B8E-7E76-AE4D-A994-4941EF61EC8D}"/>
    <dgm:cxn modelId="{63318B62-F984-A045-A2CA-F34661EF6613}" type="presOf" srcId="{6DFCDC78-0DC0-2247-AF68-23CD01A85D5A}" destId="{D1C5AF19-FAB2-4843-8EC7-D12A8F8964D5}" srcOrd="0" destOrd="0" presId="urn:microsoft.com/office/officeart/2005/8/layout/hProcess9"/>
    <dgm:cxn modelId="{B9B3AD75-5A43-814C-8425-3CB09FCD3170}" type="presOf" srcId="{A6FAAE12-434D-124F-9469-228060C5AD35}" destId="{36C4D20C-074B-924A-91E1-37B252B071A8}" srcOrd="0" destOrd="0" presId="urn:microsoft.com/office/officeart/2005/8/layout/hProcess9"/>
    <dgm:cxn modelId="{04858C79-4A66-CD4B-B356-EA5AFEC217FF}" type="presOf" srcId="{651147AA-8E51-C846-83AC-0AB4AEFF2A17}" destId="{95DAC536-A420-7148-B97A-ED6BAD6092AE}" srcOrd="0" destOrd="0" presId="urn:microsoft.com/office/officeart/2005/8/layout/hProcess9"/>
    <dgm:cxn modelId="{0AC6628B-0AD0-B046-8F6D-67FDAFCE1EEC}" srcId="{852765D6-DF57-F547-B782-B7744B21CE76}" destId="{A6FAAE12-434D-124F-9469-228060C5AD35}" srcOrd="5" destOrd="0" parTransId="{7F43B602-CA0A-6841-8CFB-1FA89280AF2E}" sibTransId="{91C9799C-96E4-5F4F-93E8-0183871BBF28}"/>
    <dgm:cxn modelId="{85FC2CDB-29E3-6D45-A1E3-647FF7A2D279}" type="presOf" srcId="{AB0A2B0A-203D-364F-96E8-1C33006BDD09}" destId="{6D07D669-91E9-B84E-B7DE-B657BBB801D2}" srcOrd="0" destOrd="0" presId="urn:microsoft.com/office/officeart/2005/8/layout/hProcess9"/>
    <dgm:cxn modelId="{97BEA6EA-7FB7-5348-A5DD-569786727751}" type="presOf" srcId="{852765D6-DF57-F547-B782-B7744B21CE76}" destId="{BC628327-A6DE-5040-8584-683E3F7F7381}" srcOrd="0" destOrd="0" presId="urn:microsoft.com/office/officeart/2005/8/layout/hProcess9"/>
    <dgm:cxn modelId="{F4D9CDFB-CF8B-944D-B189-2F9C686F5EEB}" type="presParOf" srcId="{BC628327-A6DE-5040-8584-683E3F7F7381}" destId="{5AF7EC9A-F787-6F4B-B54E-8337BFBB0225}" srcOrd="0" destOrd="0" presId="urn:microsoft.com/office/officeart/2005/8/layout/hProcess9"/>
    <dgm:cxn modelId="{F229F789-E32D-0E49-9B29-3F5A13866B9D}" type="presParOf" srcId="{BC628327-A6DE-5040-8584-683E3F7F7381}" destId="{6301F166-6C85-224A-958A-6D29C755B31C}" srcOrd="1" destOrd="0" presId="urn:microsoft.com/office/officeart/2005/8/layout/hProcess9"/>
    <dgm:cxn modelId="{6EE7154D-C112-9342-AF73-AACE6935DD46}" type="presParOf" srcId="{6301F166-6C85-224A-958A-6D29C755B31C}" destId="{95DAC536-A420-7148-B97A-ED6BAD6092AE}" srcOrd="0" destOrd="0" presId="urn:microsoft.com/office/officeart/2005/8/layout/hProcess9"/>
    <dgm:cxn modelId="{35519CC9-F93F-BB47-B0E3-DB7DED994D6D}" type="presParOf" srcId="{6301F166-6C85-224A-958A-6D29C755B31C}" destId="{87A0183A-36D8-B146-82A8-9E5303871FA0}" srcOrd="1" destOrd="0" presId="urn:microsoft.com/office/officeart/2005/8/layout/hProcess9"/>
    <dgm:cxn modelId="{A4BD9D4F-8B2F-5D47-95B7-6BF3FA986DE7}" type="presParOf" srcId="{6301F166-6C85-224A-958A-6D29C755B31C}" destId="{1B564BD7-DA45-1F44-8F34-19F2E7BD9D26}" srcOrd="2" destOrd="0" presId="urn:microsoft.com/office/officeart/2005/8/layout/hProcess9"/>
    <dgm:cxn modelId="{A75DBF96-7765-D547-93B7-87DE46F2BF88}" type="presParOf" srcId="{6301F166-6C85-224A-958A-6D29C755B31C}" destId="{777A70F8-AF4B-7842-86D1-EC70505F0956}" srcOrd="3" destOrd="0" presId="urn:microsoft.com/office/officeart/2005/8/layout/hProcess9"/>
    <dgm:cxn modelId="{304AA2EB-8B86-BC4A-A18B-F83195A4BCA9}" type="presParOf" srcId="{6301F166-6C85-224A-958A-6D29C755B31C}" destId="{D1C5AF19-FAB2-4843-8EC7-D12A8F8964D5}" srcOrd="4" destOrd="0" presId="urn:microsoft.com/office/officeart/2005/8/layout/hProcess9"/>
    <dgm:cxn modelId="{4818A88D-6BD1-AC49-B2AA-6ACEBA606BF8}" type="presParOf" srcId="{6301F166-6C85-224A-958A-6D29C755B31C}" destId="{1816E635-D953-D14A-A483-CC20462C447A}" srcOrd="5" destOrd="0" presId="urn:microsoft.com/office/officeart/2005/8/layout/hProcess9"/>
    <dgm:cxn modelId="{8C329DBB-B0D8-E14A-8059-76EEA95FB108}" type="presParOf" srcId="{6301F166-6C85-224A-958A-6D29C755B31C}" destId="{75C92B11-3DDF-9B45-99E0-4145728CB6B9}" srcOrd="6" destOrd="0" presId="urn:microsoft.com/office/officeart/2005/8/layout/hProcess9"/>
    <dgm:cxn modelId="{3E2A2CF8-DA8E-6947-997C-1352B0C2CC72}" type="presParOf" srcId="{6301F166-6C85-224A-958A-6D29C755B31C}" destId="{04D9F5DA-6E43-AD4D-B3A9-B024D624887E}" srcOrd="7" destOrd="0" presId="urn:microsoft.com/office/officeart/2005/8/layout/hProcess9"/>
    <dgm:cxn modelId="{7B21AF23-BCA5-B341-A14A-62D7FD1F8054}" type="presParOf" srcId="{6301F166-6C85-224A-958A-6D29C755B31C}" destId="{6D07D669-91E9-B84E-B7DE-B657BBB801D2}" srcOrd="8" destOrd="0" presId="urn:microsoft.com/office/officeart/2005/8/layout/hProcess9"/>
    <dgm:cxn modelId="{EB1ADF62-798A-2343-9C3A-315569FE4ABC}" type="presParOf" srcId="{6301F166-6C85-224A-958A-6D29C755B31C}" destId="{FA657DED-2850-6343-BBB1-A686DDE1B8BF}" srcOrd="9" destOrd="0" presId="urn:microsoft.com/office/officeart/2005/8/layout/hProcess9"/>
    <dgm:cxn modelId="{2618E627-1271-3141-99E7-362D0C8E94B5}" type="presParOf" srcId="{6301F166-6C85-224A-958A-6D29C755B31C}" destId="{36C4D20C-074B-924A-91E1-37B252B071A8}" srcOrd="10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61AEC42-D85E-4319-A9E7-971C8423CB42}">
      <dsp:nvSpPr>
        <dsp:cNvPr id="0" name=""/>
        <dsp:cNvSpPr/>
      </dsp:nvSpPr>
      <dsp:spPr>
        <a:xfrm>
          <a:off x="2428048" y="7450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F34C033-4592-4095-91ED-EE7550CF964E}">
      <dsp:nvSpPr>
        <dsp:cNvPr id="0" name=""/>
        <dsp:cNvSpPr/>
      </dsp:nvSpPr>
      <dsp:spPr>
        <a:xfrm>
          <a:off x="2830235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13CA38-4208-4A91-9C97-5942A9B283AC}">
      <dsp:nvSpPr>
        <dsp:cNvPr id="0" name=""/>
        <dsp:cNvSpPr/>
      </dsp:nvSpPr>
      <dsp:spPr>
        <a:xfrm>
          <a:off x="1824766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K" sz="1700" kern="1200"/>
            <a:t>Gain conceptual understanding of Factor Analysis</a:t>
          </a:r>
          <a:endParaRPr lang="en-US" sz="1700" kern="1200"/>
        </a:p>
      </dsp:txBody>
      <dsp:txXfrm>
        <a:off x="1824766" y="2482451"/>
        <a:ext cx="3093750" cy="720000"/>
      </dsp:txXfrm>
    </dsp:sp>
    <dsp:sp modelId="{069C9CC6-2211-40E9-81E8-406383090507}">
      <dsp:nvSpPr>
        <dsp:cNvPr id="0" name=""/>
        <dsp:cNvSpPr/>
      </dsp:nvSpPr>
      <dsp:spPr>
        <a:xfrm>
          <a:off x="6063204" y="7450"/>
          <a:ext cx="1887187" cy="1887187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91B84D1-49CE-4A0A-A0D1-F684E61D2176}">
      <dsp:nvSpPr>
        <dsp:cNvPr id="0" name=""/>
        <dsp:cNvSpPr/>
      </dsp:nvSpPr>
      <dsp:spPr>
        <a:xfrm>
          <a:off x="6465391" y="409638"/>
          <a:ext cx="1082812" cy="108281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996429-B8AC-4CD3-9C47-A524ED7C4354}">
      <dsp:nvSpPr>
        <dsp:cNvPr id="0" name=""/>
        <dsp:cNvSpPr/>
      </dsp:nvSpPr>
      <dsp:spPr>
        <a:xfrm>
          <a:off x="5459923" y="2482451"/>
          <a:ext cx="309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DK" sz="1700" kern="1200"/>
            <a:t>Implement Factor Analysis in R</a:t>
          </a:r>
          <a:endParaRPr lang="en-US" sz="1700" kern="1200"/>
        </a:p>
      </dsp:txBody>
      <dsp:txXfrm>
        <a:off x="5459923" y="2482451"/>
        <a:ext cx="309375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2384A2-B218-4CD6-9589-3ED435F52DEA}">
      <dsp:nvSpPr>
        <dsp:cNvPr id="0" name=""/>
        <dsp:cNvSpPr/>
      </dsp:nvSpPr>
      <dsp:spPr>
        <a:xfrm>
          <a:off x="35" y="229674"/>
          <a:ext cx="466003" cy="35907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53E296E-6689-4B56-9FD1-C2947CFDA5E9}">
      <dsp:nvSpPr>
        <dsp:cNvPr id="0" name=""/>
        <dsp:cNvSpPr/>
      </dsp:nvSpPr>
      <dsp:spPr>
        <a:xfrm>
          <a:off x="97896" y="274070"/>
          <a:ext cx="270281" cy="2702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A2FD949-6CE6-4BE9-81B4-82095E766936}">
      <dsp:nvSpPr>
        <dsp:cNvPr id="0" name=""/>
        <dsp:cNvSpPr/>
      </dsp:nvSpPr>
      <dsp:spPr>
        <a:xfrm>
          <a:off x="565896" y="229674"/>
          <a:ext cx="1098435" cy="35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Psychology</a:t>
          </a:r>
          <a:endParaRPr lang="en-US" sz="1600" kern="1200" dirty="0"/>
        </a:p>
      </dsp:txBody>
      <dsp:txXfrm>
        <a:off x="565896" y="229674"/>
        <a:ext cx="1098435" cy="359074"/>
      </dsp:txXfrm>
    </dsp:sp>
    <dsp:sp modelId="{5505196F-054E-477F-A185-58301951D14D}">
      <dsp:nvSpPr>
        <dsp:cNvPr id="0" name=""/>
        <dsp:cNvSpPr/>
      </dsp:nvSpPr>
      <dsp:spPr>
        <a:xfrm>
          <a:off x="35" y="1209134"/>
          <a:ext cx="466003" cy="35907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5C582E-B00C-4259-B26C-A9EB1564A87E}">
      <dsp:nvSpPr>
        <dsp:cNvPr id="0" name=""/>
        <dsp:cNvSpPr/>
      </dsp:nvSpPr>
      <dsp:spPr>
        <a:xfrm>
          <a:off x="97896" y="1253530"/>
          <a:ext cx="270281" cy="2702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C4C1141-A776-4099-9DB3-0EDB6CC7A161}">
      <dsp:nvSpPr>
        <dsp:cNvPr id="0" name=""/>
        <dsp:cNvSpPr/>
      </dsp:nvSpPr>
      <dsp:spPr>
        <a:xfrm>
          <a:off x="565896" y="1209134"/>
          <a:ext cx="1098435" cy="35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Technology</a:t>
          </a:r>
          <a:endParaRPr lang="en-US" sz="1600" kern="1200" dirty="0"/>
        </a:p>
      </dsp:txBody>
      <dsp:txXfrm>
        <a:off x="565896" y="1209134"/>
        <a:ext cx="1098435" cy="359074"/>
      </dsp:txXfrm>
    </dsp:sp>
    <dsp:sp modelId="{68C0DF1C-8312-4B37-9466-BDE300C74491}">
      <dsp:nvSpPr>
        <dsp:cNvPr id="0" name=""/>
        <dsp:cNvSpPr/>
      </dsp:nvSpPr>
      <dsp:spPr>
        <a:xfrm>
          <a:off x="35" y="2188594"/>
          <a:ext cx="466003" cy="35907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B2532DD-17A8-4B27-9701-2DE3328DDE9C}">
      <dsp:nvSpPr>
        <dsp:cNvPr id="0" name=""/>
        <dsp:cNvSpPr/>
      </dsp:nvSpPr>
      <dsp:spPr>
        <a:xfrm>
          <a:off x="97896" y="2232991"/>
          <a:ext cx="270281" cy="27028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6BB286-7458-4A62-AF59-8AF17E0BCAD4}">
      <dsp:nvSpPr>
        <dsp:cNvPr id="0" name=""/>
        <dsp:cNvSpPr/>
      </dsp:nvSpPr>
      <dsp:spPr>
        <a:xfrm>
          <a:off x="565896" y="2188594"/>
          <a:ext cx="1098435" cy="35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Medicine S</a:t>
          </a:r>
          <a:endParaRPr lang="en-US" sz="1600" kern="1200" dirty="0"/>
        </a:p>
      </dsp:txBody>
      <dsp:txXfrm>
        <a:off x="565896" y="2188594"/>
        <a:ext cx="1098435" cy="359074"/>
      </dsp:txXfrm>
    </dsp:sp>
    <dsp:sp modelId="{F895B8A7-ED4D-4910-87E9-EB2839B46BBA}">
      <dsp:nvSpPr>
        <dsp:cNvPr id="0" name=""/>
        <dsp:cNvSpPr/>
      </dsp:nvSpPr>
      <dsp:spPr>
        <a:xfrm>
          <a:off x="35" y="3168055"/>
          <a:ext cx="466003" cy="35907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05259E-9523-4949-938C-54827747A2CB}">
      <dsp:nvSpPr>
        <dsp:cNvPr id="0" name=""/>
        <dsp:cNvSpPr/>
      </dsp:nvSpPr>
      <dsp:spPr>
        <a:xfrm>
          <a:off x="97896" y="3212451"/>
          <a:ext cx="270281" cy="27028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ECB8B7-1E87-40EE-BB2D-BB91E96D9C69}">
      <dsp:nvSpPr>
        <dsp:cNvPr id="0" name=""/>
        <dsp:cNvSpPr/>
      </dsp:nvSpPr>
      <dsp:spPr>
        <a:xfrm>
          <a:off x="565896" y="3168055"/>
          <a:ext cx="1098435" cy="35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Field biology </a:t>
          </a:r>
          <a:endParaRPr lang="en-US" sz="1600" kern="1200" dirty="0"/>
        </a:p>
      </dsp:txBody>
      <dsp:txXfrm>
        <a:off x="565896" y="3168055"/>
        <a:ext cx="1098435" cy="359074"/>
      </dsp:txXfrm>
    </dsp:sp>
    <dsp:sp modelId="{3D4A3092-2400-4542-B7B2-6CBD64BE4553}">
      <dsp:nvSpPr>
        <dsp:cNvPr id="0" name=""/>
        <dsp:cNvSpPr/>
      </dsp:nvSpPr>
      <dsp:spPr>
        <a:xfrm>
          <a:off x="35" y="4147515"/>
          <a:ext cx="466003" cy="359074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F6BB25E-1AB5-4B30-86AF-E9A932F963C0}">
      <dsp:nvSpPr>
        <dsp:cNvPr id="0" name=""/>
        <dsp:cNvSpPr/>
      </dsp:nvSpPr>
      <dsp:spPr>
        <a:xfrm>
          <a:off x="97896" y="4191911"/>
          <a:ext cx="270281" cy="270281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76D7D7B-63E3-47F7-ADAB-6682C98B18B8}">
      <dsp:nvSpPr>
        <dsp:cNvPr id="0" name=""/>
        <dsp:cNvSpPr/>
      </dsp:nvSpPr>
      <dsp:spPr>
        <a:xfrm>
          <a:off x="565896" y="4147515"/>
          <a:ext cx="1098435" cy="35907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kern="1200"/>
            <a:t>Education</a:t>
          </a:r>
          <a:endParaRPr lang="en-US" sz="1600" kern="1200" dirty="0"/>
        </a:p>
      </dsp:txBody>
      <dsp:txXfrm>
        <a:off x="565896" y="4147515"/>
        <a:ext cx="1098435" cy="3590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F045DCB-E792-4B88-B283-AEE3450BEE10}">
      <dsp:nvSpPr>
        <dsp:cNvPr id="0" name=""/>
        <dsp:cNvSpPr/>
      </dsp:nvSpPr>
      <dsp:spPr>
        <a:xfrm>
          <a:off x="3594" y="907539"/>
          <a:ext cx="843117" cy="84311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73A02E-9774-4F7D-8527-63499A880489}">
      <dsp:nvSpPr>
        <dsp:cNvPr id="0" name=""/>
        <dsp:cNvSpPr/>
      </dsp:nvSpPr>
      <dsp:spPr>
        <a:xfrm>
          <a:off x="3594" y="1848689"/>
          <a:ext cx="2408906" cy="361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a-DK" sz="2000" kern="1200" dirty="0"/>
            <a:t>Body over Mind</a:t>
          </a:r>
          <a:endParaRPr lang="en-DK" sz="2000" kern="1200" dirty="0"/>
        </a:p>
      </dsp:txBody>
      <dsp:txXfrm>
        <a:off x="3594" y="1848689"/>
        <a:ext cx="2408906" cy="361335"/>
      </dsp:txXfrm>
    </dsp:sp>
    <dsp:sp modelId="{BD8455F9-1310-44F1-B753-5778503C38DB}">
      <dsp:nvSpPr>
        <dsp:cNvPr id="0" name=""/>
        <dsp:cNvSpPr/>
      </dsp:nvSpPr>
      <dsp:spPr>
        <a:xfrm>
          <a:off x="3594" y="2255622"/>
          <a:ext cx="2408906" cy="93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500" i="0" kern="1200"/>
            <a:t>How does biological factors influence your performance and cognition? </a:t>
          </a:r>
        </a:p>
      </dsp:txBody>
      <dsp:txXfrm>
        <a:off x="3594" y="2255622"/>
        <a:ext cx="2408906" cy="931761"/>
      </dsp:txXfrm>
    </dsp:sp>
    <dsp:sp modelId="{3B550A14-FB85-438A-A83E-C07726556B3B}">
      <dsp:nvSpPr>
        <dsp:cNvPr id="0" name=""/>
        <dsp:cNvSpPr/>
      </dsp:nvSpPr>
      <dsp:spPr>
        <a:xfrm>
          <a:off x="2834059" y="907539"/>
          <a:ext cx="843117" cy="84311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2677D5-C77E-448D-8E25-B3B93A115E0B}">
      <dsp:nvSpPr>
        <dsp:cNvPr id="0" name=""/>
        <dsp:cNvSpPr/>
      </dsp:nvSpPr>
      <dsp:spPr>
        <a:xfrm>
          <a:off x="2834059" y="1848689"/>
          <a:ext cx="2408906" cy="361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a-DK" sz="2000" kern="1200"/>
            <a:t>Mind over Body</a:t>
          </a:r>
          <a:endParaRPr lang="en-DK" sz="2000" kern="1200"/>
        </a:p>
      </dsp:txBody>
      <dsp:txXfrm>
        <a:off x="2834059" y="1848689"/>
        <a:ext cx="2408906" cy="361335"/>
      </dsp:txXfrm>
    </dsp:sp>
    <dsp:sp modelId="{E4FE3AAD-197B-441E-B2D4-CEFE3E6DBAEA}">
      <dsp:nvSpPr>
        <dsp:cNvPr id="0" name=""/>
        <dsp:cNvSpPr/>
      </dsp:nvSpPr>
      <dsp:spPr>
        <a:xfrm>
          <a:off x="2834059" y="2255622"/>
          <a:ext cx="2408906" cy="93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500" kern="1200"/>
            <a:t>How does our mind and cognition influence the workings of your body biological responses? </a:t>
          </a:r>
        </a:p>
      </dsp:txBody>
      <dsp:txXfrm>
        <a:off x="2834059" y="2255622"/>
        <a:ext cx="2408906" cy="931761"/>
      </dsp:txXfrm>
    </dsp:sp>
    <dsp:sp modelId="{D70C941B-6038-41C1-9C24-25F366311EA0}">
      <dsp:nvSpPr>
        <dsp:cNvPr id="0" name=""/>
        <dsp:cNvSpPr/>
      </dsp:nvSpPr>
      <dsp:spPr>
        <a:xfrm>
          <a:off x="5664524" y="907539"/>
          <a:ext cx="843117" cy="84311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BE90E-F44F-4BB8-B8E6-2F80699BA6CC}">
      <dsp:nvSpPr>
        <dsp:cNvPr id="0" name=""/>
        <dsp:cNvSpPr/>
      </dsp:nvSpPr>
      <dsp:spPr>
        <a:xfrm>
          <a:off x="5664524" y="1848689"/>
          <a:ext cx="2408906" cy="361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a-DK" sz="2000" kern="1200"/>
            <a:t>Nature vs. Nurture</a:t>
          </a:r>
          <a:endParaRPr lang="en-DK" sz="2000" kern="1200"/>
        </a:p>
      </dsp:txBody>
      <dsp:txXfrm>
        <a:off x="5664524" y="1848689"/>
        <a:ext cx="2408906" cy="361335"/>
      </dsp:txXfrm>
    </dsp:sp>
    <dsp:sp modelId="{D4519238-3BCE-4DED-87B4-CFFE6676F128}">
      <dsp:nvSpPr>
        <dsp:cNvPr id="0" name=""/>
        <dsp:cNvSpPr/>
      </dsp:nvSpPr>
      <dsp:spPr>
        <a:xfrm>
          <a:off x="5664524" y="2255622"/>
          <a:ext cx="2408906" cy="93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noProof="0"/>
            <a:t>How do we get the cognition that we got? What part of our geniality do we in fact owe our parents and ancestors?</a:t>
          </a:r>
        </a:p>
      </dsp:txBody>
      <dsp:txXfrm>
        <a:off x="5664524" y="2255622"/>
        <a:ext cx="2408906" cy="931761"/>
      </dsp:txXfrm>
    </dsp:sp>
    <dsp:sp modelId="{E65C60D7-F926-4650-83D0-BA3420A2F67A}">
      <dsp:nvSpPr>
        <dsp:cNvPr id="0" name=""/>
        <dsp:cNvSpPr/>
      </dsp:nvSpPr>
      <dsp:spPr>
        <a:xfrm>
          <a:off x="8494989" y="907539"/>
          <a:ext cx="843117" cy="84311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EADDAD-8DCD-4526-87C1-6A726EEB9349}">
      <dsp:nvSpPr>
        <dsp:cNvPr id="0" name=""/>
        <dsp:cNvSpPr/>
      </dsp:nvSpPr>
      <dsp:spPr>
        <a:xfrm>
          <a:off x="8494989" y="1848689"/>
          <a:ext cx="2408906" cy="3613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da-DK" sz="2000" kern="1200"/>
            <a:t>Business and Pleasure</a:t>
          </a:r>
          <a:endParaRPr lang="en-DK" sz="2000" kern="1200"/>
        </a:p>
      </dsp:txBody>
      <dsp:txXfrm>
        <a:off x="8494989" y="1848689"/>
        <a:ext cx="2408906" cy="361335"/>
      </dsp:txXfrm>
    </dsp:sp>
    <dsp:sp modelId="{C1E0C62D-C9DB-4B00-AC6B-99290582F30E}">
      <dsp:nvSpPr>
        <dsp:cNvPr id="0" name=""/>
        <dsp:cNvSpPr/>
      </dsp:nvSpPr>
      <dsp:spPr>
        <a:xfrm>
          <a:off x="8494989" y="2255622"/>
          <a:ext cx="2408906" cy="93176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500" kern="1200"/>
            <a:t>How do big companies exploit the knowledge of decision making and human pleasure? Can we exploit it ourselves?</a:t>
          </a:r>
        </a:p>
      </dsp:txBody>
      <dsp:txXfrm>
        <a:off x="8494989" y="2255622"/>
        <a:ext cx="2408906" cy="93176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B89419-53BB-4288-AEE0-20E17F2233A6}">
      <dsp:nvSpPr>
        <dsp:cNvPr id="0" name=""/>
        <dsp:cNvSpPr/>
      </dsp:nvSpPr>
      <dsp:spPr>
        <a:xfrm>
          <a:off x="765914" y="557880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3953D06-4B45-4534-9298-3BE75F9C7FF7}">
      <dsp:nvSpPr>
        <dsp:cNvPr id="0" name=""/>
        <dsp:cNvSpPr/>
      </dsp:nvSpPr>
      <dsp:spPr>
        <a:xfrm>
          <a:off x="765914" y="220219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K" sz="2400" kern="1200"/>
            <a:t>Exploratory Factor Analysis:	</a:t>
          </a:r>
          <a:endParaRPr lang="en-US" sz="2400" kern="1200"/>
        </a:p>
      </dsp:txBody>
      <dsp:txXfrm>
        <a:off x="765914" y="2202193"/>
        <a:ext cx="4320000" cy="648000"/>
      </dsp:txXfrm>
    </dsp:sp>
    <dsp:sp modelId="{DEC3540E-BF86-41FA-B5D9-CC8C73D57454}">
      <dsp:nvSpPr>
        <dsp:cNvPr id="0" name=""/>
        <dsp:cNvSpPr/>
      </dsp:nvSpPr>
      <dsp:spPr>
        <a:xfrm>
          <a:off x="765914" y="2911734"/>
          <a:ext cx="4320000" cy="72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700" kern="1200"/>
            <a:t>When you are </a:t>
          </a:r>
          <a:r>
            <a:rPr lang="en-DK" sz="1700" i="1" kern="1200"/>
            <a:t>exploring</a:t>
          </a:r>
          <a:r>
            <a:rPr lang="en-DK" sz="1700" kern="1200"/>
            <a:t> patterns and trends in your data-set without having prior information as to structure and dimensions.</a:t>
          </a:r>
          <a:endParaRPr lang="en-US" sz="1700" kern="1200"/>
        </a:p>
      </dsp:txBody>
      <dsp:txXfrm>
        <a:off x="765914" y="2911734"/>
        <a:ext cx="4320000" cy="723190"/>
      </dsp:txXfrm>
    </dsp:sp>
    <dsp:sp modelId="{EC39B2EF-0D66-4119-B487-07F320A2881A}">
      <dsp:nvSpPr>
        <dsp:cNvPr id="0" name=""/>
        <dsp:cNvSpPr/>
      </dsp:nvSpPr>
      <dsp:spPr>
        <a:xfrm>
          <a:off x="5841914" y="557880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69E2A1C-7A82-4E16-BD0E-CC6543427470}">
      <dsp:nvSpPr>
        <dsp:cNvPr id="0" name=""/>
        <dsp:cNvSpPr/>
      </dsp:nvSpPr>
      <dsp:spPr>
        <a:xfrm>
          <a:off x="5841914" y="2202193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DK" sz="2400" kern="1200"/>
            <a:t>Confirmatory Factor Analysis: </a:t>
          </a:r>
          <a:endParaRPr lang="en-US" sz="2400" kern="1200"/>
        </a:p>
      </dsp:txBody>
      <dsp:txXfrm>
        <a:off x="5841914" y="2202193"/>
        <a:ext cx="4320000" cy="648000"/>
      </dsp:txXfrm>
    </dsp:sp>
    <dsp:sp modelId="{8E7B428D-2C27-4542-8BF0-45B99EC0FC98}">
      <dsp:nvSpPr>
        <dsp:cNvPr id="0" name=""/>
        <dsp:cNvSpPr/>
      </dsp:nvSpPr>
      <dsp:spPr>
        <a:xfrm>
          <a:off x="5841914" y="2911734"/>
          <a:ext cx="4320000" cy="7231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700" kern="1200"/>
            <a:t>When factor analysis is used to </a:t>
          </a:r>
          <a:r>
            <a:rPr lang="en-DK" sz="1700" i="1" kern="1200"/>
            <a:t>confirm </a:t>
          </a:r>
          <a:r>
            <a:rPr lang="en-DK" sz="1700" kern="1200"/>
            <a:t>hypotheses you could have about </a:t>
          </a:r>
          <a:r>
            <a:rPr lang="en-GB" sz="1700" kern="1200"/>
            <a:t>th</a:t>
          </a:r>
          <a:r>
            <a:rPr lang="en-DK" sz="1700" kern="1200"/>
            <a:t>e structure of your data.</a:t>
          </a:r>
          <a:endParaRPr lang="en-US" sz="1700" kern="1200"/>
        </a:p>
      </dsp:txBody>
      <dsp:txXfrm>
        <a:off x="5841914" y="2911734"/>
        <a:ext cx="4320000" cy="7231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A93F9E-1285-4626-B485-6F3862FC0C94}">
      <dsp:nvSpPr>
        <dsp:cNvPr id="0" name=""/>
        <dsp:cNvSpPr/>
      </dsp:nvSpPr>
      <dsp:spPr>
        <a:xfrm>
          <a:off x="0" y="1407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4F4C59E9-4699-46D7-92A8-3E4920E33236}">
      <dsp:nvSpPr>
        <dsp:cNvPr id="0" name=""/>
        <dsp:cNvSpPr/>
      </dsp:nvSpPr>
      <dsp:spPr>
        <a:xfrm>
          <a:off x="181438" y="136361"/>
          <a:ext cx="329887" cy="3298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5AA2ADF-9CB2-4FDE-9FD4-2D465E162A7C}">
      <dsp:nvSpPr>
        <dsp:cNvPr id="0" name=""/>
        <dsp:cNvSpPr/>
      </dsp:nvSpPr>
      <dsp:spPr>
        <a:xfrm>
          <a:off x="692764" y="1407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600" b="1" kern="1200"/>
            <a:t>Varibles</a:t>
          </a:r>
          <a:r>
            <a:rPr lang="en-DK" sz="1600" kern="1200"/>
            <a:t>: The </a:t>
          </a:r>
          <a:r>
            <a:rPr lang="en-DK" sz="1600" i="1" kern="1200"/>
            <a:t>observed</a:t>
          </a:r>
          <a:r>
            <a:rPr lang="en-DK" sz="1600" kern="1200"/>
            <a:t> information </a:t>
          </a:r>
          <a:endParaRPr lang="en-US" sz="1600" kern="1200"/>
        </a:p>
      </dsp:txBody>
      <dsp:txXfrm>
        <a:off x="692764" y="1407"/>
        <a:ext cx="9822835" cy="599796"/>
      </dsp:txXfrm>
    </dsp:sp>
    <dsp:sp modelId="{E344E726-7675-45D5-8340-F6130DB86360}">
      <dsp:nvSpPr>
        <dsp:cNvPr id="0" name=""/>
        <dsp:cNvSpPr/>
      </dsp:nvSpPr>
      <dsp:spPr>
        <a:xfrm>
          <a:off x="0" y="751152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45A8FEB-67C7-4025-A06B-A92F46B31C81}">
      <dsp:nvSpPr>
        <dsp:cNvPr id="0" name=""/>
        <dsp:cNvSpPr/>
      </dsp:nvSpPr>
      <dsp:spPr>
        <a:xfrm>
          <a:off x="181438" y="886107"/>
          <a:ext cx="329887" cy="3298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3C8059-C5B0-48B3-9D58-DB752EF93881}">
      <dsp:nvSpPr>
        <dsp:cNvPr id="0" name=""/>
        <dsp:cNvSpPr/>
      </dsp:nvSpPr>
      <dsp:spPr>
        <a:xfrm>
          <a:off x="692764" y="751152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600" b="1" kern="1200"/>
            <a:t>Factor</a:t>
          </a:r>
          <a:r>
            <a:rPr lang="en-DK" sz="1600" kern="1200"/>
            <a:t>: </a:t>
          </a:r>
          <a:r>
            <a:rPr lang="en-GB" sz="1600" kern="1200"/>
            <a:t>a set of observed variables that have similar response patterns</a:t>
          </a:r>
          <a:endParaRPr lang="en-US" sz="1600" kern="1200"/>
        </a:p>
      </dsp:txBody>
      <dsp:txXfrm>
        <a:off x="692764" y="751152"/>
        <a:ext cx="9822835" cy="599796"/>
      </dsp:txXfrm>
    </dsp:sp>
    <dsp:sp modelId="{D4233AC5-7D69-40A7-98A6-BD97C1048524}">
      <dsp:nvSpPr>
        <dsp:cNvPr id="0" name=""/>
        <dsp:cNvSpPr/>
      </dsp:nvSpPr>
      <dsp:spPr>
        <a:xfrm>
          <a:off x="0" y="1500898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A2875509-A114-4CDC-A539-1D69DC31ABDA}">
      <dsp:nvSpPr>
        <dsp:cNvPr id="0" name=""/>
        <dsp:cNvSpPr/>
      </dsp:nvSpPr>
      <dsp:spPr>
        <a:xfrm>
          <a:off x="181438" y="1635852"/>
          <a:ext cx="329887" cy="3298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8BB9B87-FBC0-448D-85C3-8E1A5A53B40F}">
      <dsp:nvSpPr>
        <dsp:cNvPr id="0" name=""/>
        <dsp:cNvSpPr/>
      </dsp:nvSpPr>
      <dsp:spPr>
        <a:xfrm>
          <a:off x="692764" y="150089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600" b="1" kern="1200"/>
            <a:t>Confounding variable</a:t>
          </a:r>
          <a:r>
            <a:rPr lang="en-DK" sz="1600" kern="1200"/>
            <a:t>: a </a:t>
          </a:r>
          <a:r>
            <a:rPr lang="en-DK" sz="1600" i="1" kern="1200"/>
            <a:t>hidden </a:t>
          </a:r>
          <a:r>
            <a:rPr lang="en-DK" sz="1600" kern="1200"/>
            <a:t>variable, that are associated with factors</a:t>
          </a:r>
          <a:endParaRPr lang="en-US" sz="1600" kern="1200"/>
        </a:p>
      </dsp:txBody>
      <dsp:txXfrm>
        <a:off x="692764" y="1500898"/>
        <a:ext cx="9822835" cy="599796"/>
      </dsp:txXfrm>
    </dsp:sp>
    <dsp:sp modelId="{CE4AE23C-12A7-4DF0-AF3C-7D3BC4857FD9}">
      <dsp:nvSpPr>
        <dsp:cNvPr id="0" name=""/>
        <dsp:cNvSpPr/>
      </dsp:nvSpPr>
      <dsp:spPr>
        <a:xfrm>
          <a:off x="0" y="2250643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6B0F13F-7647-44E4-B49E-7A4A74DAD61C}">
      <dsp:nvSpPr>
        <dsp:cNvPr id="0" name=""/>
        <dsp:cNvSpPr/>
      </dsp:nvSpPr>
      <dsp:spPr>
        <a:xfrm>
          <a:off x="181438" y="2385597"/>
          <a:ext cx="329887" cy="32988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7E66B4-786A-46F6-A795-DB4EE2E9325F}">
      <dsp:nvSpPr>
        <dsp:cNvPr id="0" name=""/>
        <dsp:cNvSpPr/>
      </dsp:nvSpPr>
      <dsp:spPr>
        <a:xfrm>
          <a:off x="692764" y="2250643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600" b="1" kern="1200"/>
            <a:t>Dimensions</a:t>
          </a:r>
          <a:r>
            <a:rPr lang="en-DK" sz="1600" kern="1200"/>
            <a:t>: The amount of variables included in analysis</a:t>
          </a:r>
          <a:endParaRPr lang="en-US" sz="1600" kern="1200"/>
        </a:p>
      </dsp:txBody>
      <dsp:txXfrm>
        <a:off x="692764" y="2250643"/>
        <a:ext cx="9822835" cy="599796"/>
      </dsp:txXfrm>
    </dsp:sp>
    <dsp:sp modelId="{11CA1663-747A-4A7A-B5D0-8424B69C895B}">
      <dsp:nvSpPr>
        <dsp:cNvPr id="0" name=""/>
        <dsp:cNvSpPr/>
      </dsp:nvSpPr>
      <dsp:spPr>
        <a:xfrm>
          <a:off x="0" y="3000388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8E7781F0-2DC1-4F13-9B71-CF8DAD14A8B7}">
      <dsp:nvSpPr>
        <dsp:cNvPr id="0" name=""/>
        <dsp:cNvSpPr/>
      </dsp:nvSpPr>
      <dsp:spPr>
        <a:xfrm>
          <a:off x="181438" y="3135342"/>
          <a:ext cx="329887" cy="32988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60AE5E-BAC8-483F-8C43-29E5C4131FF0}">
      <dsp:nvSpPr>
        <dsp:cNvPr id="0" name=""/>
        <dsp:cNvSpPr/>
      </dsp:nvSpPr>
      <dsp:spPr>
        <a:xfrm>
          <a:off x="692764" y="3000388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600" b="1" kern="1200" dirty="0"/>
            <a:t>Communality</a:t>
          </a:r>
          <a:r>
            <a:rPr lang="en-DK" sz="1600" kern="1200" dirty="0"/>
            <a:t> (h2): proportion of a variable’s variance explained by the factor</a:t>
          </a:r>
          <a:endParaRPr lang="en-US" sz="1600" kern="1200" dirty="0"/>
        </a:p>
      </dsp:txBody>
      <dsp:txXfrm>
        <a:off x="692764" y="3000388"/>
        <a:ext cx="9822835" cy="599796"/>
      </dsp:txXfrm>
    </dsp:sp>
    <dsp:sp modelId="{F19990C4-AB17-4B83-A3CC-01BB0D6F6DC1}">
      <dsp:nvSpPr>
        <dsp:cNvPr id="0" name=""/>
        <dsp:cNvSpPr/>
      </dsp:nvSpPr>
      <dsp:spPr>
        <a:xfrm>
          <a:off x="0" y="3750134"/>
          <a:ext cx="10515600" cy="599796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50921101-35E2-4320-BF34-A8E53EDCA5BE}">
      <dsp:nvSpPr>
        <dsp:cNvPr id="0" name=""/>
        <dsp:cNvSpPr/>
      </dsp:nvSpPr>
      <dsp:spPr>
        <a:xfrm>
          <a:off x="181438" y="3885088"/>
          <a:ext cx="329887" cy="32988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A28E3F-8B9E-4079-90FC-BE3C2EBACD3A}">
      <dsp:nvSpPr>
        <dsp:cNvPr id="0" name=""/>
        <dsp:cNvSpPr/>
      </dsp:nvSpPr>
      <dsp:spPr>
        <a:xfrm>
          <a:off x="692764" y="3750134"/>
          <a:ext cx="9822835" cy="5997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3478" tIns="63478" rIns="63478" bIns="63478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1600" b="1" kern="1200"/>
            <a:t>Loadings</a:t>
          </a:r>
          <a:r>
            <a:rPr lang="en-DK" sz="1600" kern="1200"/>
            <a:t>: </a:t>
          </a:r>
          <a:r>
            <a:rPr lang="en-GB" sz="1600" kern="1200"/>
            <a:t> quantifies the extent to which the variable is related to a given factor (</a:t>
          </a:r>
          <a:r>
            <a:rPr lang="en-DK" sz="1600" kern="1200"/>
            <a:t>basically a correlation coefficient)</a:t>
          </a:r>
          <a:endParaRPr lang="en-US" sz="1600" kern="1200"/>
        </a:p>
      </dsp:txBody>
      <dsp:txXfrm>
        <a:off x="692764" y="3750134"/>
        <a:ext cx="9822835" cy="59979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F7EC9A-F787-6F4B-B54E-8337BFBB0225}">
      <dsp:nvSpPr>
        <dsp:cNvPr id="0" name=""/>
        <dsp:cNvSpPr/>
      </dsp:nvSpPr>
      <dsp:spPr>
        <a:xfrm>
          <a:off x="788669" y="0"/>
          <a:ext cx="8938260" cy="4351338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DAC536-A420-7148-B97A-ED6BAD6092AE}">
      <dsp:nvSpPr>
        <dsp:cNvPr id="0" name=""/>
        <dsp:cNvSpPr/>
      </dsp:nvSpPr>
      <dsp:spPr>
        <a:xfrm>
          <a:off x="2671" y="1305401"/>
          <a:ext cx="1655329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200" kern="1200" dirty="0"/>
            <a:t>1. </a:t>
          </a:r>
          <a:br>
            <a:rPr lang="en-DK" sz="2200" kern="1200" dirty="0"/>
          </a:br>
          <a:r>
            <a:rPr lang="en-DK" sz="2200" kern="1200" dirty="0"/>
            <a:t>Data pre-processing </a:t>
          </a:r>
        </a:p>
      </dsp:txBody>
      <dsp:txXfrm>
        <a:off x="83478" y="1386208"/>
        <a:ext cx="1493715" cy="1578921"/>
      </dsp:txXfrm>
    </dsp:sp>
    <dsp:sp modelId="{1B564BD7-DA45-1F44-8F34-19F2E7BD9D26}">
      <dsp:nvSpPr>
        <dsp:cNvPr id="0" name=""/>
        <dsp:cNvSpPr/>
      </dsp:nvSpPr>
      <dsp:spPr>
        <a:xfrm>
          <a:off x="1773657" y="1305401"/>
          <a:ext cx="1655329" cy="174053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200" kern="1200" dirty="0"/>
            <a:t>2. </a:t>
          </a:r>
          <a:br>
            <a:rPr lang="en-DK" sz="2200" kern="1200" dirty="0"/>
          </a:br>
          <a:r>
            <a:rPr lang="en-DK" sz="2200" kern="1200" dirty="0"/>
            <a:t>Correlation Matrix</a:t>
          </a:r>
        </a:p>
      </dsp:txBody>
      <dsp:txXfrm>
        <a:off x="1854464" y="1386208"/>
        <a:ext cx="1493715" cy="1578921"/>
      </dsp:txXfrm>
    </dsp:sp>
    <dsp:sp modelId="{D1C5AF19-FAB2-4843-8EC7-D12A8F8964D5}">
      <dsp:nvSpPr>
        <dsp:cNvPr id="0" name=""/>
        <dsp:cNvSpPr/>
      </dsp:nvSpPr>
      <dsp:spPr>
        <a:xfrm>
          <a:off x="3544642" y="1305401"/>
          <a:ext cx="1655329" cy="174053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200" kern="1200" dirty="0"/>
            <a:t>3. </a:t>
          </a:r>
          <a:br>
            <a:rPr lang="en-DK" sz="2200" kern="1200" dirty="0"/>
          </a:br>
          <a:r>
            <a:rPr lang="en-DK" sz="2200" kern="1200" dirty="0"/>
            <a:t>Find No. of Factors</a:t>
          </a:r>
        </a:p>
      </dsp:txBody>
      <dsp:txXfrm>
        <a:off x="3625449" y="1386208"/>
        <a:ext cx="1493715" cy="1578921"/>
      </dsp:txXfrm>
    </dsp:sp>
    <dsp:sp modelId="{75C92B11-3DDF-9B45-99E0-4145728CB6B9}">
      <dsp:nvSpPr>
        <dsp:cNvPr id="0" name=""/>
        <dsp:cNvSpPr/>
      </dsp:nvSpPr>
      <dsp:spPr>
        <a:xfrm>
          <a:off x="5315628" y="1305401"/>
          <a:ext cx="1655329" cy="174053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200" kern="1200" dirty="0"/>
            <a:t>4. </a:t>
          </a:r>
          <a:br>
            <a:rPr lang="en-DK" sz="2200" kern="1200" dirty="0"/>
          </a:br>
          <a:r>
            <a:rPr lang="en-DK" sz="2200" kern="1200" dirty="0"/>
            <a:t>Conduct FA analysis</a:t>
          </a:r>
        </a:p>
      </dsp:txBody>
      <dsp:txXfrm>
        <a:off x="5396435" y="1386208"/>
        <a:ext cx="1493715" cy="1578921"/>
      </dsp:txXfrm>
    </dsp:sp>
    <dsp:sp modelId="{6D07D669-91E9-B84E-B7DE-B657BBB801D2}">
      <dsp:nvSpPr>
        <dsp:cNvPr id="0" name=""/>
        <dsp:cNvSpPr/>
      </dsp:nvSpPr>
      <dsp:spPr>
        <a:xfrm>
          <a:off x="7086613" y="1305401"/>
          <a:ext cx="1655329" cy="1740535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200" kern="1200" dirty="0"/>
            <a:t>5. </a:t>
          </a:r>
        </a:p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200" kern="1200" dirty="0"/>
            <a:t>Inspect Loadings</a:t>
          </a:r>
        </a:p>
      </dsp:txBody>
      <dsp:txXfrm>
        <a:off x="7167420" y="1386208"/>
        <a:ext cx="1493715" cy="1578921"/>
      </dsp:txXfrm>
    </dsp:sp>
    <dsp:sp modelId="{36C4D20C-074B-924A-91E1-37B252B071A8}">
      <dsp:nvSpPr>
        <dsp:cNvPr id="0" name=""/>
        <dsp:cNvSpPr/>
      </dsp:nvSpPr>
      <dsp:spPr>
        <a:xfrm>
          <a:off x="8857599" y="1305401"/>
          <a:ext cx="1655329" cy="174053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DK" sz="2200" kern="1200" dirty="0"/>
            <a:t>6. </a:t>
          </a:r>
          <a:br>
            <a:rPr lang="en-DK" sz="2200" kern="1200" dirty="0"/>
          </a:br>
          <a:r>
            <a:rPr lang="en-DK" sz="2200" kern="1200" dirty="0"/>
            <a:t>Evaluate Model</a:t>
          </a:r>
        </a:p>
      </dsp:txBody>
      <dsp:txXfrm>
        <a:off x="8938406" y="1386208"/>
        <a:ext cx="1493715" cy="15789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364485-3E24-2544-BC67-DEC725CCE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523F9B1-6B8A-934C-AD87-8AFAA1B945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59286-7E2B-6241-81A8-39420E846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8D9E9F-8D91-4F47-AD81-AB76F23D3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3A9670-DF1C-EA49-A953-5E9D42390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308036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07C1A-C6F5-024D-BC82-897324F10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D8811D-8B99-8049-A0CB-0B7D78A3A5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81D5C2-E368-4243-A644-BFCB60BE8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4B816-15BB-5041-99AD-27F788F39A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C8EB0-20AE-0B42-ADC9-25F2812F1B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853143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1AACB7A-3E05-C246-ADC9-ADD63C6018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2C3A77-6AEF-844B-A459-69B7746AF7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57A51F-9499-AC42-A5AE-19FED0E17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A65256-4A89-D241-A39B-7EB4278D4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33180-5C9A-A242-AF13-DBB7EB09E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5335743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8A91A-E67A-1743-98F8-34D47F559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1CF22-E4B5-A746-9D2A-E9708D025E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6FB0C-E7C9-0C44-8FBB-443251F77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D4AA2-81C3-8F4F-894B-B407D6F1D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0E9933-B066-8D4C-B81D-46D63BEE3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7054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515B09-5E70-8248-861F-53C99AA58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2DC81C-A972-C443-9625-E9EFB61953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EF79C-EFBB-2847-BEB6-74F64BD5C8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4519D-C048-924B-BA5F-B3B751BCA3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5684DA-54D0-374A-B741-94AD329D4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35810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1CE7C-D491-7442-B497-EACBCBAA7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76B957-E4AF-FA47-BCB0-E7FDE47378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49A2CD-39BF-1B4F-81D4-3C540C94D9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498352-1F09-AE46-A9A8-975B726F8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68EA10-3BC9-7F4B-88DC-151D875D1E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D5E73C-E8DD-9443-9096-4F6617B15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688521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2165EC-6AF5-9349-8C84-EB6D03ED7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38510F-3F85-2140-A1C4-15CF94A2F8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D9668B-C358-9143-9C4A-0F0E4C1CC7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CE3FE0-ED31-3C41-84FA-F28C8C6FE8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42073D-8528-274B-85A9-4BDE86E664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B5A713B-6C14-3749-9379-1DB5E06EE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2557C1-B9FB-1A4C-ADC9-D84BC90D3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D859BF-502E-9441-BF85-73603DB2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23005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A6665-15E1-2B42-8610-54417F152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7523CF5-5C97-3644-BD1E-E7177557D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546B6-121E-B846-82B6-2290A0B0D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CB77B6-BBC7-4E40-9F5C-4CB315A46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4047399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8FFFB4-67E1-4845-95E8-B8C25DA4EE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D5CBB7-6A63-2E48-9F7F-394461B9C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7E6DCA-E8AE-8244-A870-AA3024383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1794787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4BE94A-8B42-3248-8E01-88B71C8D1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85718-F6DF-8E4F-9507-5CC5CBA707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7F87DB-30AA-534D-B0C3-8CE2DF3169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F4497E-A5E4-A747-AF09-D532D4DBF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073556D-D75D-AF4D-B6D0-C7C24C328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3409EA-EA5D-6646-AF52-2881D3EE4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33256528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98F53A-EC70-E342-9E94-9E2E8734C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062C9F4-4E0E-A549-8372-52939D24B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K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75A279-8B28-0044-B412-9C5AE3207C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BB0C73-262A-484A-918E-6801D8296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65F182-F732-E84E-A274-0FCB9E9B3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K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778CCC-8FA3-174A-A552-BB06EEBD4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357740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0CA2745-2E02-2543-9108-4FB9D25C9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K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06E52-6420-974F-B4D2-69BE48FE71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K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97F2E3-E86C-4645-AC0A-2F5C3423A2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8D6C0E-8328-B84A-AFC5-FB2606813F0E}" type="datetimeFigureOut">
              <a:rPr lang="en-DK" smtClean="0"/>
              <a:t>25/03/2022</a:t>
            </a:fld>
            <a:endParaRPr lang="en-DK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D28120-C3C9-5D44-9C26-C9F7649D19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K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FA02E-93B7-3241-86DF-1A9C2D6A61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59EF3D-E29F-C64B-9861-1C11848A3C84}" type="slidenum">
              <a:rPr lang="en-DK" smtClean="0"/>
              <a:t>‹#›</a:t>
            </a:fld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098361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2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35D2A5-6A0E-9C4E-B983-9C80C9A473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1" y="590062"/>
            <a:ext cx="5409655" cy="2838938"/>
          </a:xfrm>
        </p:spPr>
        <p:txBody>
          <a:bodyPr>
            <a:normAutofit/>
          </a:bodyPr>
          <a:lstStyle/>
          <a:p>
            <a:pPr algn="l"/>
            <a:r>
              <a:rPr lang="en-DK" sz="5600">
                <a:solidFill>
                  <a:srgbClr val="FFFFFF"/>
                </a:solidFill>
              </a:rPr>
              <a:t>Factor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56F81-2B41-244A-904A-60FB8DF484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r>
              <a:rPr lang="en-DK" sz="2000" dirty="0">
                <a:solidFill>
                  <a:srgbClr val="FFFFFF"/>
                </a:solidFill>
              </a:rPr>
              <a:t># Class 08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F9BF3231-46B5-C443-B5F1-1F6697EAF875}"/>
              </a:ext>
            </a:extLst>
          </p:cNvPr>
          <p:cNvSpPr/>
          <p:nvPr/>
        </p:nvSpPr>
        <p:spPr>
          <a:xfrm>
            <a:off x="1231473" y="2009531"/>
            <a:ext cx="25933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DK" dirty="0">
                <a:solidFill>
                  <a:srgbClr val="FFFFFF"/>
                </a:solidFill>
              </a:rPr>
              <a:t>Applied Cognitive Science</a:t>
            </a:r>
          </a:p>
        </p:txBody>
      </p:sp>
    </p:spTree>
    <p:extLst>
      <p:ext uri="{BB962C8B-B14F-4D97-AF65-F5344CB8AC3E}">
        <p14:creationId xmlns:p14="http://schemas.microsoft.com/office/powerpoint/2010/main" val="12754535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7EAC83-AC88-B54D-863A-CE8F7064C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Where do you use Factor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83085-A657-1E4B-A364-5003104981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02180" y="1863130"/>
            <a:ext cx="6148137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DK" sz="2000" i="1" dirty="0"/>
              <a:t>Examples:</a:t>
            </a:r>
          </a:p>
          <a:p>
            <a:pPr>
              <a:lnSpc>
                <a:spcPct val="150000"/>
              </a:lnSpc>
            </a:pPr>
            <a:r>
              <a:rPr lang="en-DK" sz="2000" dirty="0"/>
              <a:t>Questionnaires</a:t>
            </a:r>
            <a:endParaRPr lang="en-GB" sz="2000" dirty="0"/>
          </a:p>
          <a:p>
            <a:pPr lvl="1">
              <a:lnSpc>
                <a:spcPct val="150000"/>
              </a:lnSpc>
            </a:pPr>
            <a:r>
              <a:rPr lang="en-GB" sz="1800" dirty="0"/>
              <a:t>Personality tests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General Cognitive Abilities (IQ)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Machine Learning </a:t>
            </a:r>
          </a:p>
          <a:p>
            <a:pPr>
              <a:lnSpc>
                <a:spcPct val="150000"/>
              </a:lnSpc>
            </a:pPr>
            <a:r>
              <a:rPr lang="en-GB" sz="2000" dirty="0"/>
              <a:t>Marketing Research</a:t>
            </a:r>
          </a:p>
          <a:p>
            <a:pPr>
              <a:lnSpc>
                <a:spcPct val="150000"/>
              </a:lnSpc>
            </a:pPr>
            <a:endParaRPr lang="en-GB" sz="2000" dirty="0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8C8963C0-E600-B6A1-2967-45B7230E17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24977632"/>
              </p:ext>
            </p:extLst>
          </p:nvPr>
        </p:nvGraphicFramePr>
        <p:xfrm>
          <a:off x="838200" y="1690688"/>
          <a:ext cx="1664368" cy="4736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032D62-C0B3-7242-8515-89E8ABDE398E}"/>
              </a:ext>
            </a:extLst>
          </p:cNvPr>
          <p:cNvCxnSpPr>
            <a:cxnSpLocks/>
          </p:cNvCxnSpPr>
          <p:nvPr/>
        </p:nvCxnSpPr>
        <p:spPr>
          <a:xfrm>
            <a:off x="2502568" y="2141537"/>
            <a:ext cx="2793332" cy="538581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B91CAE3-1C7B-5B4C-A64F-171017B1D8DA}"/>
              </a:ext>
            </a:extLst>
          </p:cNvPr>
          <p:cNvCxnSpPr>
            <a:cxnSpLocks/>
          </p:cNvCxnSpPr>
          <p:nvPr/>
        </p:nvCxnSpPr>
        <p:spPr>
          <a:xfrm>
            <a:off x="2502568" y="2149893"/>
            <a:ext cx="2899612" cy="1573202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5E950FB-BA61-9E4F-99D6-74A77A155B97}"/>
              </a:ext>
            </a:extLst>
          </p:cNvPr>
          <p:cNvCxnSpPr>
            <a:cxnSpLocks/>
          </p:cNvCxnSpPr>
          <p:nvPr/>
        </p:nvCxnSpPr>
        <p:spPr>
          <a:xfrm>
            <a:off x="2502568" y="3104377"/>
            <a:ext cx="2899612" cy="1267598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F43AE4A-8A4D-DB45-8DE9-84B391D34F90}"/>
              </a:ext>
            </a:extLst>
          </p:cNvPr>
          <p:cNvCxnSpPr>
            <a:cxnSpLocks/>
          </p:cNvCxnSpPr>
          <p:nvPr/>
        </p:nvCxnSpPr>
        <p:spPr>
          <a:xfrm>
            <a:off x="2502568" y="3130573"/>
            <a:ext cx="2899612" cy="1816453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5983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537D0-C43D-BF4C-8BC3-A99EBEAF7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DK"/>
              <a:t>Content Overview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6658CEC-8F29-B049-B893-0E2407FC125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Oval 2">
            <a:extLst>
              <a:ext uri="{FF2B5EF4-FFF2-40B4-BE49-F238E27FC236}">
                <a16:creationId xmlns:a16="http://schemas.microsoft.com/office/drawing/2014/main" id="{61E7EAD4-D24B-3344-BB71-0000B004BECD}"/>
              </a:ext>
            </a:extLst>
          </p:cNvPr>
          <p:cNvSpPr/>
          <p:nvPr/>
        </p:nvSpPr>
        <p:spPr>
          <a:xfrm>
            <a:off x="5604434" y="2483124"/>
            <a:ext cx="3417646" cy="320139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68806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B58D316F-CB6B-BB90-6735-E0E2479DDE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56277718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2" name="Picture 11" descr="Shape, background pattern, rectangle&#10;&#10;Description automatically generated">
            <a:extLst>
              <a:ext uri="{FF2B5EF4-FFF2-40B4-BE49-F238E27FC236}">
                <a16:creationId xmlns:a16="http://schemas.microsoft.com/office/drawing/2014/main" id="{FD6A70BD-60C0-504B-9606-793CC3CA0D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" y="-88690"/>
            <a:ext cx="12298682" cy="176475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CA2A23A-896F-6D4E-97B3-CD0447F61F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007" y="409277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DK" sz="4000" dirty="0">
                <a:solidFill>
                  <a:srgbClr val="FFFFFF"/>
                </a:solidFill>
              </a:rPr>
              <a:t>Types of Factor Analysis </a:t>
            </a:r>
          </a:p>
        </p:txBody>
      </p:sp>
    </p:spTree>
    <p:extLst>
      <p:ext uri="{BB962C8B-B14F-4D97-AF65-F5344CB8AC3E}">
        <p14:creationId xmlns:p14="http://schemas.microsoft.com/office/powerpoint/2010/main" val="32511866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6D3C7-7583-5245-90AC-1E9C8F98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Factor Analysis – Term sheet: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9FE1AE5B-B52C-E5DD-9C2A-C53251297D6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3011164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19296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B2B1F0-0DD6-4744-9A46-7A344FB48E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75F5E51-3E47-744D-B709-9E78A178B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26720"/>
            <a:ext cx="10506456" cy="1919141"/>
          </a:xfrm>
        </p:spPr>
        <p:txBody>
          <a:bodyPr anchor="b">
            <a:normAutofit/>
          </a:bodyPr>
          <a:lstStyle/>
          <a:p>
            <a:r>
              <a:rPr lang="en-DK" sz="6000"/>
              <a:t>Example: Maximising Data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2D502E5-F6B4-4D58-B4AE-FC466FF15E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5953" y="2899927"/>
            <a:ext cx="10451592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ECDBF4-02B6-4BB4-B65B-B8107AD6A9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41248" y="2776031"/>
            <a:ext cx="1873457" cy="1371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60658A-A517-8846-B9C8-17A4A8A9E0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337269"/>
            <a:ext cx="10509504" cy="29056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2200" dirty="0"/>
              <a:t>Ask yourself:</a:t>
            </a:r>
            <a:br>
              <a:rPr lang="en-GB" sz="2200" dirty="0"/>
            </a:br>
            <a:endParaRPr lang="en-GB" sz="2200" dirty="0"/>
          </a:p>
          <a:p>
            <a:r>
              <a:rPr lang="en-GB" sz="2200" dirty="0"/>
              <a:t>In what sense does it make sense to use factor analysis? </a:t>
            </a:r>
          </a:p>
          <a:p>
            <a:r>
              <a:rPr lang="en-GB" sz="2200" dirty="0"/>
              <a:t>What questions do I want to answer? </a:t>
            </a:r>
          </a:p>
          <a:p>
            <a:pPr algn="ctr"/>
            <a:endParaRPr lang="en-DK" sz="2200" dirty="0"/>
          </a:p>
        </p:txBody>
      </p:sp>
    </p:spTree>
    <p:extLst>
      <p:ext uri="{BB962C8B-B14F-4D97-AF65-F5344CB8AC3E}">
        <p14:creationId xmlns:p14="http://schemas.microsoft.com/office/powerpoint/2010/main" val="12940392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8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709ABC-CDC8-1943-A1FA-0E0E5F8FA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n-DK" sz="5200" dirty="0"/>
              <a:t>Step by Step (in R)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BCAF189-423D-754F-8812-333B926CAC6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88520127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03376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9F7209B-2601-DC4C-B287-20B978A3C9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7179"/>
          <a:stretch/>
        </p:blipFill>
        <p:spPr>
          <a:xfrm>
            <a:off x="6392251" y="3429000"/>
            <a:ext cx="5667747" cy="28567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49AEC7-6A35-454D-9A1B-3B49F706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457"/>
            <a:ext cx="10515600" cy="1325563"/>
          </a:xfrm>
        </p:spPr>
        <p:txBody>
          <a:bodyPr/>
          <a:lstStyle/>
          <a:p>
            <a:r>
              <a:rPr lang="en-DK" dirty="0"/>
              <a:t>1. Data Preprocessing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729B88B-1CF7-D946-A490-145C2B55B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3876195"/>
            <a:ext cx="5207000" cy="1651000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B9F24C2-B0C4-2F47-9880-BCA691A5757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420" b="1"/>
          <a:stretch/>
        </p:blipFill>
        <p:spPr>
          <a:xfrm>
            <a:off x="838200" y="3118485"/>
            <a:ext cx="4813300" cy="570459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AEF6F4C-2DD8-184B-A961-528F591A2E20}"/>
              </a:ext>
            </a:extLst>
          </p:cNvPr>
          <p:cNvSpPr/>
          <p:nvPr/>
        </p:nvSpPr>
        <p:spPr>
          <a:xfrm>
            <a:off x="296251" y="365125"/>
            <a:ext cx="3921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FA Example: Maximising and Happiness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AF0EA2-6276-474E-A00E-4FD70F71A8D2}"/>
              </a:ext>
            </a:extLst>
          </p:cNvPr>
          <p:cNvSpPr/>
          <p:nvPr/>
        </p:nvSpPr>
        <p:spPr>
          <a:xfrm>
            <a:off x="838200" y="2005846"/>
            <a:ext cx="650078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GB" sz="1400" dirty="0"/>
              <a:t>How is the data structured?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GB" sz="1400" dirty="0"/>
              <a:t>Remove NAs</a:t>
            </a:r>
          </a:p>
          <a:p>
            <a:pPr marL="971550" lvl="1" indent="-514350">
              <a:buFont typeface="Arial" panose="020B0604020202020204" pitchFamily="34" charset="0"/>
              <a:buChar char="•"/>
            </a:pPr>
            <a:r>
              <a:rPr lang="en-GB" sz="1400" dirty="0"/>
              <a:t>Remove ”information” columns (e.g. demographics, timestamps etc.)</a:t>
            </a:r>
          </a:p>
        </p:txBody>
      </p:sp>
    </p:spTree>
    <p:extLst>
      <p:ext uri="{BB962C8B-B14F-4D97-AF65-F5344CB8AC3E}">
        <p14:creationId xmlns:p14="http://schemas.microsoft.com/office/powerpoint/2010/main" val="122500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AEC7-6A35-454D-9A1B-3B49F706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457"/>
            <a:ext cx="10515600" cy="1325563"/>
          </a:xfrm>
        </p:spPr>
        <p:txBody>
          <a:bodyPr/>
          <a:lstStyle/>
          <a:p>
            <a:r>
              <a:rPr lang="en-DK" dirty="0"/>
              <a:t>2. Make Correlation Matrix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EF6F4C-2DD8-184B-A961-528F591A2E20}"/>
              </a:ext>
            </a:extLst>
          </p:cNvPr>
          <p:cNvSpPr/>
          <p:nvPr/>
        </p:nvSpPr>
        <p:spPr>
          <a:xfrm>
            <a:off x="296251" y="365125"/>
            <a:ext cx="3921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FA Example: Maximising and Happiness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477F2D-CCF9-3D47-981D-E3C01A6E9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1849" y="2011302"/>
            <a:ext cx="4981731" cy="4428205"/>
          </a:xfrm>
          <a:prstGeom prst="rect">
            <a:avLst/>
          </a:prstGeom>
        </p:spPr>
      </p:pic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1BA751D7-3414-0A4B-A9B4-082FB62694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524150"/>
            <a:ext cx="4762500" cy="800100"/>
          </a:xfr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0F3D613-EFD3-5941-AA32-9C0C58451211}"/>
              </a:ext>
            </a:extLst>
          </p:cNvPr>
          <p:cNvSpPr/>
          <p:nvPr/>
        </p:nvSpPr>
        <p:spPr>
          <a:xfrm>
            <a:off x="682729" y="1906131"/>
            <a:ext cx="45085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dirty="0"/>
              <a:t>Do I see some patterns just by visual inspection? </a:t>
            </a:r>
          </a:p>
        </p:txBody>
      </p:sp>
    </p:spTree>
    <p:extLst>
      <p:ext uri="{BB962C8B-B14F-4D97-AF65-F5344CB8AC3E}">
        <p14:creationId xmlns:p14="http://schemas.microsoft.com/office/powerpoint/2010/main" val="3321619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AEC7-6A35-454D-9A1B-3B49F706F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34457"/>
            <a:ext cx="10515600" cy="1325563"/>
          </a:xfrm>
        </p:spPr>
        <p:txBody>
          <a:bodyPr/>
          <a:lstStyle/>
          <a:p>
            <a:r>
              <a:rPr lang="en-DK" dirty="0"/>
              <a:t>3. Find number of factors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AEF6F4C-2DD8-184B-A961-528F591A2E20}"/>
              </a:ext>
            </a:extLst>
          </p:cNvPr>
          <p:cNvSpPr/>
          <p:nvPr/>
        </p:nvSpPr>
        <p:spPr>
          <a:xfrm>
            <a:off x="296251" y="365125"/>
            <a:ext cx="3921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DK" dirty="0"/>
              <a:t>FA Example: Maximising and Happiness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EB509B96-9DEA-3B4C-A980-5C5C5EEDA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8134" y="2060020"/>
            <a:ext cx="3213100" cy="685800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1BAB76F-CDCD-6E47-90D5-9252D14AB0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635" y="1863461"/>
            <a:ext cx="6975632" cy="426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5060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C24-0B47-D14D-B4F3-07F73BA8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4. Conduct Analysis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CAC0C51-19E9-C446-A7C2-2E2A988A34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4833"/>
            <a:ext cx="3263900" cy="85090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5D589B-2958-994E-9313-E292147AB1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556" y="3429000"/>
            <a:ext cx="6334466" cy="32148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C0537B-CFC6-9C40-88E1-161092B59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556" y="620667"/>
            <a:ext cx="5311949" cy="280833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767BAD2-0A57-E34C-B53B-2AEF0700C0E8}"/>
              </a:ext>
            </a:extLst>
          </p:cNvPr>
          <p:cNvSpPr/>
          <p:nvPr/>
        </p:nvSpPr>
        <p:spPr>
          <a:xfrm>
            <a:off x="5822556" y="1118176"/>
            <a:ext cx="2426709" cy="104492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65D225B-C368-0A43-86B9-0A04A60B5A0C}"/>
              </a:ext>
            </a:extLst>
          </p:cNvPr>
          <p:cNvSpPr/>
          <p:nvPr/>
        </p:nvSpPr>
        <p:spPr>
          <a:xfrm>
            <a:off x="5822556" y="5598973"/>
            <a:ext cx="1010864" cy="140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</p:spTree>
    <p:extLst>
      <p:ext uri="{BB962C8B-B14F-4D97-AF65-F5344CB8AC3E}">
        <p14:creationId xmlns:p14="http://schemas.microsoft.com/office/powerpoint/2010/main" val="2104264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4060AD-5BB1-914C-955F-1AE8EC48D9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DK" sz="5400" dirty="0"/>
              <a:t>Outline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A00D9F-E35A-9147-86BF-B517BF1EE4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DK" sz="2000" dirty="0"/>
              <a:t>Follow-up ideas pitch + Midterm Feel</a:t>
            </a:r>
          </a:p>
          <a:p>
            <a:pPr>
              <a:lnSpc>
                <a:spcPct val="150000"/>
              </a:lnSpc>
            </a:pPr>
            <a:r>
              <a:rPr lang="en-DK" sz="2000" dirty="0"/>
              <a:t>Factor Analysis:</a:t>
            </a:r>
          </a:p>
          <a:p>
            <a:pPr lvl="1">
              <a:lnSpc>
                <a:spcPct val="150000"/>
              </a:lnSpc>
            </a:pPr>
            <a:r>
              <a:rPr lang="en-DK" sz="2000" dirty="0"/>
              <a:t>What is Factor Analysis?: Conceptual introduction </a:t>
            </a:r>
          </a:p>
          <a:p>
            <a:pPr lvl="1">
              <a:lnSpc>
                <a:spcPct val="150000"/>
              </a:lnSpc>
            </a:pPr>
            <a:r>
              <a:rPr lang="en-DK" sz="2000" dirty="0"/>
              <a:t>What is Factor Analysis?: How to implement it in R</a:t>
            </a:r>
          </a:p>
          <a:p>
            <a:pPr lvl="1">
              <a:lnSpc>
                <a:spcPct val="150000"/>
              </a:lnSpc>
            </a:pPr>
            <a:endParaRPr lang="en-DK" sz="2000" dirty="0"/>
          </a:p>
        </p:txBody>
      </p:sp>
    </p:spTree>
    <p:extLst>
      <p:ext uri="{BB962C8B-B14F-4D97-AF65-F5344CB8AC3E}">
        <p14:creationId xmlns:p14="http://schemas.microsoft.com/office/powerpoint/2010/main" val="38502651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C24-0B47-D14D-B4F3-07F73BA8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5. Inspect Loadings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4D13257-7C2D-9442-B902-A3FE1470C2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4602" y="1027906"/>
            <a:ext cx="2716811" cy="5412230"/>
          </a:xfrm>
          <a:prstGeom prst="rect">
            <a:avLst/>
          </a:prstGeom>
        </p:spPr>
      </p:pic>
      <p:pic>
        <p:nvPicPr>
          <p:cNvPr id="19" name="Content Placeholder 18">
            <a:extLst>
              <a:ext uri="{FF2B5EF4-FFF2-40B4-BE49-F238E27FC236}">
                <a16:creationId xmlns:a16="http://schemas.microsoft.com/office/drawing/2014/main" id="{4DAD18DB-4FD8-FF4C-A89C-C88A945DBB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2625110"/>
            <a:ext cx="3213100" cy="495300"/>
          </a:xfr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85654D-2AED-CE42-BD30-F8E7086BD2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738284"/>
            <a:ext cx="3455016" cy="495299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ADE33C4-9C17-8D45-831C-C374AF0C4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4424" y="1027906"/>
            <a:ext cx="2706115" cy="5412230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8AECA5A9-88D9-0B4F-8A82-113F477B6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093" y="3633710"/>
            <a:ext cx="2861020" cy="256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972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17C24-0B47-D14D-B4F3-07F73BA80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6. Evaluate model </a:t>
            </a:r>
          </a:p>
        </p:txBody>
      </p:sp>
      <p:pic>
        <p:nvPicPr>
          <p:cNvPr id="11" name="Content Placeholder 4">
            <a:extLst>
              <a:ext uri="{FF2B5EF4-FFF2-40B4-BE49-F238E27FC236}">
                <a16:creationId xmlns:a16="http://schemas.microsoft.com/office/drawing/2014/main" id="{66D4BC5C-81D9-7947-8BDA-55922C165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70114"/>
            <a:ext cx="3263900" cy="8509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4DA7840-1B7D-854C-A951-8D8F2560D1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2556" y="3429000"/>
            <a:ext cx="6334466" cy="321489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5961DB9-D37A-9942-81DE-CBC6F5CEC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556" y="620667"/>
            <a:ext cx="5311949" cy="280833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59D45642-0F85-7141-9016-73C6E8B26E2A}"/>
              </a:ext>
            </a:extLst>
          </p:cNvPr>
          <p:cNvSpPr/>
          <p:nvPr/>
        </p:nvSpPr>
        <p:spPr>
          <a:xfrm>
            <a:off x="5822556" y="1623195"/>
            <a:ext cx="2426709" cy="19835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1BB5C33-3365-EB47-92AE-C63F4ECDD24B}"/>
              </a:ext>
            </a:extLst>
          </p:cNvPr>
          <p:cNvSpPr/>
          <p:nvPr/>
        </p:nvSpPr>
        <p:spPr>
          <a:xfrm>
            <a:off x="5822556" y="5598973"/>
            <a:ext cx="1010864" cy="1408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91C63A-537C-DD41-8B35-345F18E29AB6}"/>
              </a:ext>
            </a:extLst>
          </p:cNvPr>
          <p:cNvSpPr/>
          <p:nvPr/>
        </p:nvSpPr>
        <p:spPr>
          <a:xfrm>
            <a:off x="939910" y="1642453"/>
            <a:ext cx="6096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Evaluation by comparison to other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b="1" dirty="0"/>
              <a:t>No p-value </a:t>
            </a:r>
            <a:r>
              <a:rPr lang="en-DK" dirty="0"/>
              <a:t>to go to (get use to it :*)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DK" dirty="0"/>
              <a:t>Parameters to look at: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K" dirty="0"/>
              <a:t>Variance Explained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DK" dirty="0"/>
              <a:t>BIC </a:t>
            </a:r>
          </a:p>
          <a:p>
            <a:endParaRPr lang="en-DK" dirty="0"/>
          </a:p>
          <a:p>
            <a:r>
              <a:rPr lang="en-DK" dirty="0"/>
              <a:t>… Play around </a:t>
            </a:r>
            <a:r>
              <a:rPr lang="en-DK" dirty="0">
                <a:sym typeface="Wingdings" pitchFamily="2" charset="2"/>
              </a:rPr>
              <a:t> </a:t>
            </a:r>
            <a:endParaRPr lang="en-DK" dirty="0"/>
          </a:p>
        </p:txBody>
      </p:sp>
    </p:spTree>
    <p:extLst>
      <p:ext uri="{BB962C8B-B14F-4D97-AF65-F5344CB8AC3E}">
        <p14:creationId xmlns:p14="http://schemas.microsoft.com/office/powerpoint/2010/main" val="258181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Freeform: Shape 9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2" name="Freeform: Shape 11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ED2A9B-3DCF-BD49-894D-86DD8E3E6C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588135"/>
            <a:ext cx="9144000" cy="2764028"/>
          </a:xfrm>
        </p:spPr>
        <p:txBody>
          <a:bodyPr anchor="ctr">
            <a:normAutofit/>
          </a:bodyPr>
          <a:lstStyle/>
          <a:p>
            <a:r>
              <a:rPr lang="en-DK" dirty="0"/>
              <a:t>Getting Your Hands Dirty </a:t>
            </a:r>
            <a:r>
              <a:rPr lang="en-DK" dirty="0">
                <a:sym typeface="Wingdings" pitchFamily="2" charset="2"/>
              </a:rPr>
              <a:t> </a:t>
            </a:r>
            <a:endParaRPr lang="en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72A829-B7BD-B84A-A98B-FB1976FCFD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66912" y="3778123"/>
            <a:ext cx="8258176" cy="2162175"/>
          </a:xfrm>
        </p:spPr>
        <p:txBody>
          <a:bodyPr anchor="ctr">
            <a:normAutofit/>
          </a:bodyPr>
          <a:lstStyle/>
          <a:p>
            <a:r>
              <a:rPr lang="en-DK" sz="2800" dirty="0"/>
              <a:t>1. Go to Brightspace/Content/Week8/Class8 </a:t>
            </a:r>
          </a:p>
          <a:p>
            <a:r>
              <a:rPr lang="en-DK" sz="2800" dirty="0"/>
              <a:t>2. Download Markdown</a:t>
            </a:r>
          </a:p>
          <a:p>
            <a:r>
              <a:rPr lang="en-DK" sz="2800" dirty="0"/>
              <a:t>3. Submit Assignment (due 31/03)</a:t>
            </a:r>
          </a:p>
          <a:p>
            <a:endParaRPr lang="en-DK" sz="2800" dirty="0"/>
          </a:p>
          <a:p>
            <a:endParaRPr lang="en-DK" sz="28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673173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297F31-2B46-7A4B-98EF-4A0942F9E9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1" y="590062"/>
            <a:ext cx="5409655" cy="2838938"/>
          </a:xfrm>
        </p:spPr>
        <p:txBody>
          <a:bodyPr>
            <a:normAutofit/>
          </a:bodyPr>
          <a:lstStyle/>
          <a:p>
            <a:pPr algn="l"/>
            <a:r>
              <a:rPr lang="en-DK" sz="5600">
                <a:solidFill>
                  <a:srgbClr val="FFFFFF"/>
                </a:solidFill>
              </a:rPr>
              <a:t>Arrivederci </a:t>
            </a:r>
            <a:r>
              <a:rPr lang="en-DK" sz="5600">
                <a:solidFill>
                  <a:srgbClr val="FFFFFF"/>
                </a:solidFill>
                <a:sym typeface="Wingdings" pitchFamily="2" charset="2"/>
              </a:rPr>
              <a:t> </a:t>
            </a:r>
            <a:endParaRPr lang="en-DK" sz="56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5017B2-7FB0-0040-A79F-CC10AFEE30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r>
              <a:rPr lang="en-DK" sz="2000" dirty="0">
                <a:solidFill>
                  <a:srgbClr val="FFFFFF"/>
                </a:solidFill>
              </a:rPr>
              <a:t>See you at the Friday bar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7666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6E9B3E6-E277-4D68-BA48-9CB43FFBD6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D71D9CC-222D-1F45-B47A-C72F7349FC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10173010" cy="1554480"/>
          </a:xfrm>
        </p:spPr>
        <p:txBody>
          <a:bodyPr anchor="ctr">
            <a:normAutofit/>
          </a:bodyPr>
          <a:lstStyle/>
          <a:p>
            <a:r>
              <a:rPr lang="en-DK" sz="4800"/>
              <a:t>Learning Objectives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34172AB-FF07-E5D7-9008-3541C551FFD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43818861"/>
              </p:ext>
            </p:extLst>
          </p:nvPr>
        </p:nvGraphicFramePr>
        <p:xfrm>
          <a:off x="904602" y="3017519"/>
          <a:ext cx="10378440" cy="32099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34275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7">
            <a:extLst>
              <a:ext uri="{FF2B5EF4-FFF2-40B4-BE49-F238E27FC236}">
                <a16:creationId xmlns:a16="http://schemas.microsoft.com/office/drawing/2014/main" id="{777A147A-9ED8-46B4-8660-1B3C2AA880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F90DEF-9BCF-504E-8029-2B62B6882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48640"/>
            <a:ext cx="3600860" cy="5431536"/>
          </a:xfrm>
        </p:spPr>
        <p:txBody>
          <a:bodyPr>
            <a:normAutofit/>
          </a:bodyPr>
          <a:lstStyle/>
          <a:p>
            <a:r>
              <a:rPr lang="en-DK" sz="5400" dirty="0"/>
              <a:t>Follow up</a:t>
            </a:r>
          </a:p>
        </p:txBody>
      </p:sp>
      <p:sp>
        <p:nvSpPr>
          <p:cNvPr id="20" name="sketch line">
            <a:extLst>
              <a:ext uri="{FF2B5EF4-FFF2-40B4-BE49-F238E27FC236}">
                <a16:creationId xmlns:a16="http://schemas.microsoft.com/office/drawing/2014/main" id="{5D6C15A0-C087-4593-8414-2B4EC1CDC3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543983" y="3258715"/>
            <a:ext cx="4480560" cy="18288"/>
          </a:xfrm>
          <a:custGeom>
            <a:avLst/>
            <a:gdLst>
              <a:gd name="connsiteX0" fmla="*/ 0 w 4480560"/>
              <a:gd name="connsiteY0" fmla="*/ 0 h 18288"/>
              <a:gd name="connsiteX1" fmla="*/ 595274 w 4480560"/>
              <a:gd name="connsiteY1" fmla="*/ 0 h 18288"/>
              <a:gd name="connsiteX2" fmla="*/ 1100938 w 4480560"/>
              <a:gd name="connsiteY2" fmla="*/ 0 h 18288"/>
              <a:gd name="connsiteX3" fmla="*/ 1651406 w 4480560"/>
              <a:gd name="connsiteY3" fmla="*/ 0 h 18288"/>
              <a:gd name="connsiteX4" fmla="*/ 2336292 w 4480560"/>
              <a:gd name="connsiteY4" fmla="*/ 0 h 18288"/>
              <a:gd name="connsiteX5" fmla="*/ 2931566 w 4480560"/>
              <a:gd name="connsiteY5" fmla="*/ 0 h 18288"/>
              <a:gd name="connsiteX6" fmla="*/ 3482035 w 4480560"/>
              <a:gd name="connsiteY6" fmla="*/ 0 h 18288"/>
              <a:gd name="connsiteX7" fmla="*/ 4480560 w 4480560"/>
              <a:gd name="connsiteY7" fmla="*/ 0 h 18288"/>
              <a:gd name="connsiteX8" fmla="*/ 4480560 w 4480560"/>
              <a:gd name="connsiteY8" fmla="*/ 18288 h 18288"/>
              <a:gd name="connsiteX9" fmla="*/ 3840480 w 4480560"/>
              <a:gd name="connsiteY9" fmla="*/ 18288 h 18288"/>
              <a:gd name="connsiteX10" fmla="*/ 3290011 w 4480560"/>
              <a:gd name="connsiteY10" fmla="*/ 18288 h 18288"/>
              <a:gd name="connsiteX11" fmla="*/ 2560320 w 4480560"/>
              <a:gd name="connsiteY11" fmla="*/ 18288 h 18288"/>
              <a:gd name="connsiteX12" fmla="*/ 1965046 w 4480560"/>
              <a:gd name="connsiteY12" fmla="*/ 18288 h 18288"/>
              <a:gd name="connsiteX13" fmla="*/ 1459382 w 4480560"/>
              <a:gd name="connsiteY13" fmla="*/ 18288 h 18288"/>
              <a:gd name="connsiteX14" fmla="*/ 774497 w 4480560"/>
              <a:gd name="connsiteY14" fmla="*/ 18288 h 18288"/>
              <a:gd name="connsiteX15" fmla="*/ 0 w 4480560"/>
              <a:gd name="connsiteY15" fmla="*/ 18288 h 18288"/>
              <a:gd name="connsiteX16" fmla="*/ 0 w 448056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18288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80958" y="7429"/>
                  <a:pt x="4480540" y="10822"/>
                  <a:pt x="4480560" y="18288"/>
                </a:cubicBezTo>
                <a:cubicBezTo>
                  <a:pt x="4314132" y="14924"/>
                  <a:pt x="4028383" y="36632"/>
                  <a:pt x="3840480" y="18288"/>
                </a:cubicBezTo>
                <a:cubicBezTo>
                  <a:pt x="3652577" y="-56"/>
                  <a:pt x="3547615" y="2848"/>
                  <a:pt x="3290011" y="18288"/>
                </a:cubicBezTo>
                <a:cubicBezTo>
                  <a:pt x="3032407" y="33728"/>
                  <a:pt x="2830268" y="8719"/>
                  <a:pt x="2560320" y="18288"/>
                </a:cubicBezTo>
                <a:cubicBezTo>
                  <a:pt x="2290372" y="27857"/>
                  <a:pt x="2147422" y="6728"/>
                  <a:pt x="1965046" y="18288"/>
                </a:cubicBezTo>
                <a:cubicBezTo>
                  <a:pt x="1782670" y="29848"/>
                  <a:pt x="1689791" y="40680"/>
                  <a:pt x="1459382" y="18288"/>
                </a:cubicBezTo>
                <a:cubicBezTo>
                  <a:pt x="1228973" y="-4104"/>
                  <a:pt x="915486" y="36501"/>
                  <a:pt x="774497" y="18288"/>
                </a:cubicBezTo>
                <a:cubicBezTo>
                  <a:pt x="633508" y="75"/>
                  <a:pt x="361442" y="-11107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480560" h="18288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79674" y="5429"/>
                  <a:pt x="4481381" y="14046"/>
                  <a:pt x="4480560" y="18288"/>
                </a:cubicBezTo>
                <a:cubicBezTo>
                  <a:pt x="4279652" y="-6850"/>
                  <a:pt x="4200762" y="41566"/>
                  <a:pt x="3930091" y="18288"/>
                </a:cubicBezTo>
                <a:cubicBezTo>
                  <a:pt x="3659420" y="-4990"/>
                  <a:pt x="3456052" y="22294"/>
                  <a:pt x="3290011" y="18288"/>
                </a:cubicBezTo>
                <a:cubicBezTo>
                  <a:pt x="3123970" y="14282"/>
                  <a:pt x="2882392" y="32818"/>
                  <a:pt x="2649931" y="18288"/>
                </a:cubicBezTo>
                <a:cubicBezTo>
                  <a:pt x="2417470" y="3758"/>
                  <a:pt x="2238426" y="7337"/>
                  <a:pt x="2054657" y="18288"/>
                </a:cubicBezTo>
                <a:cubicBezTo>
                  <a:pt x="1870888" y="29239"/>
                  <a:pt x="1566368" y="45040"/>
                  <a:pt x="1324966" y="18288"/>
                </a:cubicBezTo>
                <a:cubicBezTo>
                  <a:pt x="1083564" y="-8464"/>
                  <a:pt x="787410" y="10946"/>
                  <a:pt x="595274" y="18288"/>
                </a:cubicBezTo>
                <a:cubicBezTo>
                  <a:pt x="403138" y="25630"/>
                  <a:pt x="169622" y="10499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38857-25C9-0E4A-8362-C4AA0E7C3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6418" y="552091"/>
            <a:ext cx="6224335" cy="5431536"/>
          </a:xfrm>
        </p:spPr>
        <p:txBody>
          <a:bodyPr anchor="ctr">
            <a:normAutofit/>
          </a:bodyPr>
          <a:lstStyle/>
          <a:p>
            <a:r>
              <a:rPr lang="en-DK" sz="2200" dirty="0"/>
              <a:t>Class 06</a:t>
            </a:r>
          </a:p>
          <a:p>
            <a:pPr lvl="1"/>
            <a:r>
              <a:rPr lang="en-DK" sz="2200" dirty="0"/>
              <a:t>Awesome ideas. </a:t>
            </a:r>
          </a:p>
          <a:p>
            <a:pPr lvl="1"/>
            <a:r>
              <a:rPr lang="en-DK" sz="2200" dirty="0"/>
              <a:t>Comments on Brightspace. </a:t>
            </a:r>
          </a:p>
        </p:txBody>
      </p:sp>
    </p:spTree>
    <p:extLst>
      <p:ext uri="{BB962C8B-B14F-4D97-AF65-F5344CB8AC3E}">
        <p14:creationId xmlns:p14="http://schemas.microsoft.com/office/powerpoint/2010/main" val="816436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FA9B6C6-A247-48A8-9A1C-1E36FA945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6C52FF-E840-FD46-A5F3-4CFE31B4AD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1261" y="590062"/>
            <a:ext cx="5409655" cy="2838938"/>
          </a:xfrm>
        </p:spPr>
        <p:txBody>
          <a:bodyPr>
            <a:normAutofit/>
          </a:bodyPr>
          <a:lstStyle/>
          <a:p>
            <a:pPr algn="l"/>
            <a:r>
              <a:rPr lang="en-DK" sz="5600" dirty="0">
                <a:solidFill>
                  <a:srgbClr val="FFFFFF"/>
                </a:solidFill>
              </a:rPr>
              <a:t>How Are You Holding Up?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8E3A4B9-C2C8-A647-85C3-F84EDF144A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42044" y="4698614"/>
            <a:ext cx="5088650" cy="1198120"/>
          </a:xfrm>
        </p:spPr>
        <p:txBody>
          <a:bodyPr>
            <a:normAutofit/>
          </a:bodyPr>
          <a:lstStyle/>
          <a:p>
            <a:pPr algn="r"/>
            <a:r>
              <a:rPr lang="en-DK" sz="2000" dirty="0">
                <a:solidFill>
                  <a:srgbClr val="FFFFFF"/>
                </a:solidFill>
              </a:rPr>
              <a:t>Midterm</a:t>
            </a:r>
          </a:p>
        </p:txBody>
      </p:sp>
      <p:sp>
        <p:nvSpPr>
          <p:cNvPr id="10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176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763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020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8266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F9CBE3F-79A8-4F8F-88D9-DAD03D0D28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476235-85BB-A54F-8F0D-22AA0ECE6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2030" y="1209220"/>
            <a:ext cx="9147940" cy="2337238"/>
          </a:xfrm>
        </p:spPr>
        <p:txBody>
          <a:bodyPr anchor="b">
            <a:normAutofit/>
          </a:bodyPr>
          <a:lstStyle/>
          <a:p>
            <a:r>
              <a:rPr lang="en-DK" sz="5600">
                <a:solidFill>
                  <a:srgbClr val="FFFFFF"/>
                </a:solidFill>
              </a:rPr>
              <a:t>Factor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A05468-FD2D-474B-A1E6-00C9E93514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2030" y="3605577"/>
            <a:ext cx="9147940" cy="1324303"/>
          </a:xfrm>
        </p:spPr>
        <p:txBody>
          <a:bodyPr anchor="t">
            <a:normAutofit/>
          </a:bodyPr>
          <a:lstStyle/>
          <a:p>
            <a:endParaRPr lang="en-DK" sz="2000">
              <a:solidFill>
                <a:srgbClr val="FFFFFF"/>
              </a:solidFill>
            </a:endParaRPr>
          </a:p>
        </p:txBody>
      </p:sp>
      <p:sp>
        <p:nvSpPr>
          <p:cNvPr id="10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1869" y="2383077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2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24364" y="2265467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24834" y="253720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6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4053" y="2832967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18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72266" y="28039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sp>
        <p:nvSpPr>
          <p:cNvPr id="20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3405" y="3242499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rgbClr val="FFFFFF"/>
              </a:solidFill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831729"/>
            <a:ext cx="12188952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8939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7">
            <a:extLst>
              <a:ext uri="{FF2B5EF4-FFF2-40B4-BE49-F238E27FC236}">
                <a16:creationId xmlns:a16="http://schemas.microsoft.com/office/drawing/2014/main" id="{D9A7F3BF-8763-4074-AD77-92790AF314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EDE310-0677-A747-8234-CEA00A0966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067" y="381935"/>
            <a:ext cx="8818185" cy="2344840"/>
          </a:xfrm>
        </p:spPr>
        <p:txBody>
          <a:bodyPr anchor="b">
            <a:normAutofit/>
          </a:bodyPr>
          <a:lstStyle/>
          <a:p>
            <a:r>
              <a:rPr lang="en-DK" sz="6800" dirty="0"/>
              <a:t>What is Factor Analysis?</a:t>
            </a: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7A9648D6-B41B-42D0-A817-AE2607B0B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994200" y="554152"/>
            <a:ext cx="574177" cy="1075866"/>
            <a:chOff x="10994200" y="554152"/>
            <a:chExt cx="574177" cy="1075866"/>
          </a:xfrm>
        </p:grpSpPr>
        <p:sp>
          <p:nvSpPr>
            <p:cNvPr id="11" name="Graphic 11">
              <a:extLst>
                <a:ext uri="{FF2B5EF4-FFF2-40B4-BE49-F238E27FC236}">
                  <a16:creationId xmlns:a16="http://schemas.microsoft.com/office/drawing/2014/main" id="{6CB927A4-E432-4310-9CD5-E89FF50631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013369" y="554152"/>
              <a:ext cx="171515" cy="171515"/>
            </a:xfrm>
            <a:custGeom>
              <a:avLst/>
              <a:gdLst>
                <a:gd name="connsiteX0" fmla="*/ 159874 w 171515"/>
                <a:gd name="connsiteY0" fmla="*/ 74116 h 171515"/>
                <a:gd name="connsiteX1" fmla="*/ 97399 w 171515"/>
                <a:gd name="connsiteY1" fmla="*/ 74116 h 171515"/>
                <a:gd name="connsiteX2" fmla="*/ 97399 w 171515"/>
                <a:gd name="connsiteY2" fmla="*/ 11641 h 171515"/>
                <a:gd name="connsiteX3" fmla="*/ 85758 w 171515"/>
                <a:gd name="connsiteY3" fmla="*/ 0 h 171515"/>
                <a:gd name="connsiteX4" fmla="*/ 74116 w 171515"/>
                <a:gd name="connsiteY4" fmla="*/ 11641 h 171515"/>
                <a:gd name="connsiteX5" fmla="*/ 74116 w 171515"/>
                <a:gd name="connsiteY5" fmla="*/ 74116 h 171515"/>
                <a:gd name="connsiteX6" fmla="*/ 11641 w 171515"/>
                <a:gd name="connsiteY6" fmla="*/ 74116 h 171515"/>
                <a:gd name="connsiteX7" fmla="*/ 0 w 171515"/>
                <a:gd name="connsiteY7" fmla="*/ 85758 h 171515"/>
                <a:gd name="connsiteX8" fmla="*/ 11641 w 171515"/>
                <a:gd name="connsiteY8" fmla="*/ 97399 h 171515"/>
                <a:gd name="connsiteX9" fmla="*/ 74116 w 171515"/>
                <a:gd name="connsiteY9" fmla="*/ 97399 h 171515"/>
                <a:gd name="connsiteX10" fmla="*/ 74116 w 171515"/>
                <a:gd name="connsiteY10" fmla="*/ 159874 h 171515"/>
                <a:gd name="connsiteX11" fmla="*/ 85758 w 171515"/>
                <a:gd name="connsiteY11" fmla="*/ 171515 h 171515"/>
                <a:gd name="connsiteX12" fmla="*/ 97399 w 171515"/>
                <a:gd name="connsiteY12" fmla="*/ 159874 h 171515"/>
                <a:gd name="connsiteX13" fmla="*/ 97399 w 171515"/>
                <a:gd name="connsiteY13" fmla="*/ 97399 h 171515"/>
                <a:gd name="connsiteX14" fmla="*/ 159874 w 171515"/>
                <a:gd name="connsiteY14" fmla="*/ 97399 h 171515"/>
                <a:gd name="connsiteX15" fmla="*/ 171515 w 171515"/>
                <a:gd name="connsiteY15" fmla="*/ 85758 h 171515"/>
                <a:gd name="connsiteX16" fmla="*/ 159874 w 171515"/>
                <a:gd name="connsiteY16" fmla="*/ 74116 h 1715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71515" h="171515">
                  <a:moveTo>
                    <a:pt x="159874" y="74116"/>
                  </a:moveTo>
                  <a:lnTo>
                    <a:pt x="97399" y="74116"/>
                  </a:lnTo>
                  <a:lnTo>
                    <a:pt x="97399" y="11641"/>
                  </a:lnTo>
                  <a:cubicBezTo>
                    <a:pt x="97399" y="5212"/>
                    <a:pt x="92187" y="0"/>
                    <a:pt x="85758" y="0"/>
                  </a:cubicBezTo>
                  <a:cubicBezTo>
                    <a:pt x="79328" y="0"/>
                    <a:pt x="74116" y="5212"/>
                    <a:pt x="74116" y="11641"/>
                  </a:cubicBezTo>
                  <a:lnTo>
                    <a:pt x="74116" y="74116"/>
                  </a:lnTo>
                  <a:lnTo>
                    <a:pt x="11641" y="74116"/>
                  </a:lnTo>
                  <a:cubicBezTo>
                    <a:pt x="5212" y="74116"/>
                    <a:pt x="0" y="79328"/>
                    <a:pt x="0" y="85758"/>
                  </a:cubicBezTo>
                  <a:cubicBezTo>
                    <a:pt x="0" y="92187"/>
                    <a:pt x="5212" y="97399"/>
                    <a:pt x="11641" y="97399"/>
                  </a:cubicBezTo>
                  <a:lnTo>
                    <a:pt x="74116" y="97399"/>
                  </a:lnTo>
                  <a:lnTo>
                    <a:pt x="74116" y="159874"/>
                  </a:lnTo>
                  <a:cubicBezTo>
                    <a:pt x="74116" y="166303"/>
                    <a:pt x="79328" y="171515"/>
                    <a:pt x="85758" y="171515"/>
                  </a:cubicBezTo>
                  <a:cubicBezTo>
                    <a:pt x="92187" y="171515"/>
                    <a:pt x="97399" y="166303"/>
                    <a:pt x="97399" y="159874"/>
                  </a:cubicBezTo>
                  <a:lnTo>
                    <a:pt x="97399" y="97399"/>
                  </a:lnTo>
                  <a:lnTo>
                    <a:pt x="159874" y="97399"/>
                  </a:lnTo>
                  <a:cubicBezTo>
                    <a:pt x="166303" y="97399"/>
                    <a:pt x="171515" y="92187"/>
                    <a:pt x="171515" y="85758"/>
                  </a:cubicBezTo>
                  <a:cubicBezTo>
                    <a:pt x="171515" y="79328"/>
                    <a:pt x="166303" y="74116"/>
                    <a:pt x="159874" y="74116"/>
                  </a:cubicBezTo>
                  <a:close/>
                </a:path>
              </a:pathLst>
            </a:custGeom>
            <a:solidFill>
              <a:schemeClr val="accent2"/>
            </a:solidFill>
            <a:ln w="77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Graphic 10">
              <a:extLst>
                <a:ext uri="{FF2B5EF4-FFF2-40B4-BE49-F238E27FC236}">
                  <a16:creationId xmlns:a16="http://schemas.microsoft.com/office/drawing/2014/main" id="{E3020543-B24B-4EC4-8FFC-8DD88EEA9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55951" y="837005"/>
              <a:ext cx="112426" cy="112426"/>
            </a:xfrm>
            <a:custGeom>
              <a:avLst/>
              <a:gdLst>
                <a:gd name="connsiteX0" fmla="*/ 112426 w 112426"/>
                <a:gd name="connsiteY0" fmla="*/ 56213 h 112426"/>
                <a:gd name="connsiteX1" fmla="*/ 56213 w 112426"/>
                <a:gd name="connsiteY1" fmla="*/ 112426 h 112426"/>
                <a:gd name="connsiteX2" fmla="*/ 0 w 112426"/>
                <a:gd name="connsiteY2" fmla="*/ 56213 h 112426"/>
                <a:gd name="connsiteX3" fmla="*/ 56213 w 112426"/>
                <a:gd name="connsiteY3" fmla="*/ 0 h 112426"/>
                <a:gd name="connsiteX4" fmla="*/ 112426 w 112426"/>
                <a:gd name="connsiteY4" fmla="*/ 56213 h 1124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426" h="112426">
                  <a:moveTo>
                    <a:pt x="112426" y="56213"/>
                  </a:moveTo>
                  <a:cubicBezTo>
                    <a:pt x="112426" y="87259"/>
                    <a:pt x="87259" y="112426"/>
                    <a:pt x="56213" y="112426"/>
                  </a:cubicBezTo>
                  <a:cubicBezTo>
                    <a:pt x="25167" y="112426"/>
                    <a:pt x="0" y="87259"/>
                    <a:pt x="0" y="56213"/>
                  </a:cubicBezTo>
                  <a:cubicBezTo>
                    <a:pt x="0" y="25167"/>
                    <a:pt x="25167" y="0"/>
                    <a:pt x="56213" y="0"/>
                  </a:cubicBezTo>
                  <a:cubicBezTo>
                    <a:pt x="87259" y="0"/>
                    <a:pt x="112426" y="25167"/>
                    <a:pt x="112426" y="56213"/>
                  </a:cubicBezTo>
                  <a:close/>
                </a:path>
              </a:pathLst>
            </a:custGeom>
            <a:solidFill>
              <a:schemeClr val="accent2"/>
            </a:solidFill>
            <a:ln w="51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Graphic 12">
              <a:extLst>
                <a:ext uri="{FF2B5EF4-FFF2-40B4-BE49-F238E27FC236}">
                  <a16:creationId xmlns:a16="http://schemas.microsoft.com/office/drawing/2014/main" id="{1453BF6C-B012-48B7-B4E8-6D7AC7C27D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94200" y="1472473"/>
              <a:ext cx="157545" cy="157545"/>
            </a:xfrm>
            <a:custGeom>
              <a:avLst/>
              <a:gdLst>
                <a:gd name="connsiteX0" fmla="*/ 78773 w 157545"/>
                <a:gd name="connsiteY0" fmla="*/ 23283 h 157545"/>
                <a:gd name="connsiteX1" fmla="*/ 134262 w 157545"/>
                <a:gd name="connsiteY1" fmla="*/ 78773 h 157545"/>
                <a:gd name="connsiteX2" fmla="*/ 78773 w 157545"/>
                <a:gd name="connsiteY2" fmla="*/ 134262 h 157545"/>
                <a:gd name="connsiteX3" fmla="*/ 23283 w 157545"/>
                <a:gd name="connsiteY3" fmla="*/ 78773 h 157545"/>
                <a:gd name="connsiteX4" fmla="*/ 78773 w 157545"/>
                <a:gd name="connsiteY4" fmla="*/ 23283 h 157545"/>
                <a:gd name="connsiteX5" fmla="*/ 78773 w 157545"/>
                <a:gd name="connsiteY5" fmla="*/ 0 h 157545"/>
                <a:gd name="connsiteX6" fmla="*/ 0 w 157545"/>
                <a:gd name="connsiteY6" fmla="*/ 78773 h 157545"/>
                <a:gd name="connsiteX7" fmla="*/ 78773 w 157545"/>
                <a:gd name="connsiteY7" fmla="*/ 157545 h 157545"/>
                <a:gd name="connsiteX8" fmla="*/ 157545 w 157545"/>
                <a:gd name="connsiteY8" fmla="*/ 78773 h 157545"/>
                <a:gd name="connsiteX9" fmla="*/ 78773 w 157545"/>
                <a:gd name="connsiteY9" fmla="*/ 0 h 157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7545" h="157545">
                  <a:moveTo>
                    <a:pt x="78773" y="23283"/>
                  </a:moveTo>
                  <a:cubicBezTo>
                    <a:pt x="109419" y="23283"/>
                    <a:pt x="134262" y="48126"/>
                    <a:pt x="134262" y="78773"/>
                  </a:cubicBezTo>
                  <a:cubicBezTo>
                    <a:pt x="134262" y="109419"/>
                    <a:pt x="109419" y="134262"/>
                    <a:pt x="78773" y="134262"/>
                  </a:cubicBezTo>
                  <a:cubicBezTo>
                    <a:pt x="48126" y="134262"/>
                    <a:pt x="23283" y="109419"/>
                    <a:pt x="23283" y="78773"/>
                  </a:cubicBezTo>
                  <a:cubicBezTo>
                    <a:pt x="23312" y="48139"/>
                    <a:pt x="48139" y="23312"/>
                    <a:pt x="78773" y="23283"/>
                  </a:cubicBezTo>
                  <a:moveTo>
                    <a:pt x="78773" y="0"/>
                  </a:moveTo>
                  <a:cubicBezTo>
                    <a:pt x="35268" y="0"/>
                    <a:pt x="0" y="35268"/>
                    <a:pt x="0" y="78773"/>
                  </a:cubicBezTo>
                  <a:cubicBezTo>
                    <a:pt x="0" y="122277"/>
                    <a:pt x="35268" y="157545"/>
                    <a:pt x="78773" y="157545"/>
                  </a:cubicBezTo>
                  <a:cubicBezTo>
                    <a:pt x="122277" y="157545"/>
                    <a:pt x="157545" y="122277"/>
                    <a:pt x="157545" y="78773"/>
                  </a:cubicBezTo>
                  <a:cubicBezTo>
                    <a:pt x="157545" y="35268"/>
                    <a:pt x="122277" y="0"/>
                    <a:pt x="78773" y="0"/>
                  </a:cubicBezTo>
                  <a:close/>
                </a:path>
              </a:pathLst>
            </a:custGeom>
            <a:solidFill>
              <a:schemeClr val="accent2"/>
            </a:solidFill>
            <a:ln w="75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5400000" scaled="0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3FF94D-25DE-D845-8174-DDB37F5C5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14138" y="3108710"/>
            <a:ext cx="5366041" cy="2809114"/>
          </a:xfrm>
        </p:spPr>
        <p:txBody>
          <a:bodyPr anchor="t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”</a:t>
            </a:r>
            <a:r>
              <a:rPr lang="en-GB" sz="2000" i="1" dirty="0">
                <a:solidFill>
                  <a:schemeClr val="tx1">
                    <a:alpha val="80000"/>
                  </a:schemeClr>
                </a:solidFill>
              </a:rPr>
              <a:t>Factor analysis is a way to take a </a:t>
            </a:r>
            <a:r>
              <a:rPr lang="en-GB" sz="2000" b="1" i="1" dirty="0">
                <a:solidFill>
                  <a:schemeClr val="tx1">
                    <a:alpha val="80000"/>
                  </a:schemeClr>
                </a:solidFill>
              </a:rPr>
              <a:t>mass of data </a:t>
            </a:r>
            <a:r>
              <a:rPr lang="en-GB" sz="2000" i="1" dirty="0">
                <a:solidFill>
                  <a:schemeClr val="tx1">
                    <a:alpha val="80000"/>
                  </a:schemeClr>
                </a:solidFill>
              </a:rPr>
              <a:t>and shrinking it to a </a:t>
            </a:r>
            <a:r>
              <a:rPr lang="en-GB" sz="2000" b="1" i="1" dirty="0">
                <a:solidFill>
                  <a:schemeClr val="tx1">
                    <a:alpha val="80000"/>
                  </a:schemeClr>
                </a:solidFill>
              </a:rPr>
              <a:t>smaller data set </a:t>
            </a:r>
            <a:r>
              <a:rPr lang="en-GB" sz="2000" i="1" dirty="0">
                <a:solidFill>
                  <a:schemeClr val="tx1">
                    <a:alpha val="80000"/>
                  </a:schemeClr>
                </a:solidFill>
              </a:rPr>
              <a:t>that is more manageable and more understandable. It’s a way to </a:t>
            </a:r>
            <a:r>
              <a:rPr lang="en-GB" sz="2000" b="1" i="1" dirty="0">
                <a:solidFill>
                  <a:schemeClr val="tx1">
                    <a:alpha val="80000"/>
                  </a:schemeClr>
                </a:solidFill>
              </a:rPr>
              <a:t>find hidden patterns</a:t>
            </a:r>
            <a:r>
              <a:rPr lang="en-GB" sz="2000" i="1" dirty="0">
                <a:solidFill>
                  <a:schemeClr val="tx1">
                    <a:alpha val="80000"/>
                  </a:schemeClr>
                </a:solidFill>
              </a:rPr>
              <a:t>, show how those patterns overlap and </a:t>
            </a:r>
            <a:r>
              <a:rPr lang="en-GB" sz="2000" b="1" i="1" dirty="0">
                <a:solidFill>
                  <a:schemeClr val="tx1">
                    <a:alpha val="80000"/>
                  </a:schemeClr>
                </a:solidFill>
              </a:rPr>
              <a:t>show what characteristics </a:t>
            </a:r>
            <a:r>
              <a:rPr lang="en-GB" sz="2000" i="1" dirty="0">
                <a:solidFill>
                  <a:schemeClr val="tx1">
                    <a:alpha val="80000"/>
                  </a:schemeClr>
                </a:solidFill>
              </a:rPr>
              <a:t>are seen in multiple patterns.” </a:t>
            </a:r>
            <a:r>
              <a:rPr lang="en-GB" sz="2000" dirty="0">
                <a:solidFill>
                  <a:schemeClr val="tx1">
                    <a:alpha val="80000"/>
                  </a:schemeClr>
                </a:solidFill>
              </a:rPr>
              <a:t>– </a:t>
            </a:r>
            <a:r>
              <a:rPr lang="en-GB" sz="2000" dirty="0" err="1">
                <a:solidFill>
                  <a:schemeClr val="tx1">
                    <a:alpha val="80000"/>
                  </a:schemeClr>
                </a:solidFill>
              </a:rPr>
              <a:t>StatisticsHowto</a:t>
            </a:r>
            <a:endParaRPr lang="en-DK" sz="2000" dirty="0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974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6CDA21F-E7AF-4C75-8395-33F58D5B0E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1C45F0-260A-458C-96ED-C1F6D21512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" y="1216597"/>
            <a:ext cx="731521" cy="673460"/>
            <a:chOff x="3940602" y="308034"/>
            <a:chExt cx="2116791" cy="3428999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6604B49-AD5C-4590-B051-06C8222ECD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40602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43ECCAF-29C5-4537-947C-7EA1292463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715626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D49787B-8DE6-4467-AD0A-8DECC6E0C2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490650" y="308034"/>
              <a:ext cx="566743" cy="3428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D5B0017B-2ECA-49AF-B397-DC140825DF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79" y="613954"/>
            <a:ext cx="10907487" cy="18941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3729B4-37D7-954E-87B7-25FF1EC9F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631" y="809898"/>
            <a:ext cx="9942716" cy="1554480"/>
          </a:xfrm>
        </p:spPr>
        <p:txBody>
          <a:bodyPr anchor="ctr">
            <a:normAutofit/>
          </a:bodyPr>
          <a:lstStyle/>
          <a:p>
            <a:r>
              <a:rPr lang="en-DK" sz="4800" dirty="0"/>
              <a:t>What is Factor Analysis?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5F72D7-497D-7F4F-88BD-A88D3DBB51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029" y="3017522"/>
            <a:ext cx="6459358" cy="3124658"/>
          </a:xfrm>
        </p:spPr>
        <p:txBody>
          <a:bodyPr anchor="t">
            <a:normAutofit/>
          </a:bodyPr>
          <a:lstStyle/>
          <a:p>
            <a:r>
              <a:rPr lang="en-DK" sz="1800" dirty="0"/>
              <a:t>Simplifying large and complex data-set by </a:t>
            </a:r>
            <a:br>
              <a:rPr lang="en-DK" sz="1800" dirty="0"/>
            </a:br>
            <a:r>
              <a:rPr lang="en-DK" sz="1800" b="1" i="1" dirty="0"/>
              <a:t>reducing number of dimensions</a:t>
            </a:r>
          </a:p>
          <a:p>
            <a:r>
              <a:rPr lang="en-DK" sz="1800" dirty="0"/>
              <a:t>M</a:t>
            </a:r>
            <a:r>
              <a:rPr lang="en-GB" sz="1800" dirty="0"/>
              <a:t>a</a:t>
            </a:r>
            <a:r>
              <a:rPr lang="en-DK" sz="1800" dirty="0"/>
              <a:t>ny variables often describe the </a:t>
            </a:r>
            <a:r>
              <a:rPr lang="en-DK" sz="1800" b="1" i="1" dirty="0"/>
              <a:t>same variance </a:t>
            </a:r>
            <a:br>
              <a:rPr lang="en-DK" sz="1800" i="1" dirty="0"/>
            </a:br>
            <a:r>
              <a:rPr lang="en-DK" sz="1800" dirty="0"/>
              <a:t>(think correlation matrix week 1) </a:t>
            </a:r>
            <a:br>
              <a:rPr lang="en-DK" sz="1800" dirty="0"/>
            </a:br>
            <a:r>
              <a:rPr lang="en-DK" sz="1800" dirty="0"/>
              <a:t>-&gt; Factor Analysis “explains” this pattern in detail</a:t>
            </a:r>
          </a:p>
          <a:p>
            <a:r>
              <a:rPr lang="en-GB" sz="1800" dirty="0"/>
              <a:t>The idea behind factor analysis it that there are some </a:t>
            </a:r>
            <a:r>
              <a:rPr lang="en-GB" sz="1800" b="1" dirty="0"/>
              <a:t>”latent variables"</a:t>
            </a:r>
            <a:r>
              <a:rPr lang="en-GB" sz="1800" dirty="0"/>
              <a:t> </a:t>
            </a:r>
            <a:r>
              <a:rPr lang="en-GB" sz="1800" b="1" dirty="0"/>
              <a:t>(factors)</a:t>
            </a:r>
            <a:r>
              <a:rPr lang="en-GB" sz="1800" dirty="0"/>
              <a:t> that are “</a:t>
            </a:r>
            <a:r>
              <a:rPr lang="en-GB" sz="1800" i="1" dirty="0"/>
              <a:t>hidden</a:t>
            </a:r>
            <a:r>
              <a:rPr lang="en-GB" sz="1800" dirty="0"/>
              <a:t>” that you want to uncover, instead of working with all the variables that are sort of "off-springs” </a:t>
            </a:r>
            <a:r>
              <a:rPr lang="en-GB" sz="1800" b="1" dirty="0"/>
              <a:t>(observed variables)</a:t>
            </a:r>
            <a:r>
              <a:rPr lang="en-GB" sz="1800" dirty="0"/>
              <a:t>.</a:t>
            </a:r>
            <a:endParaRPr lang="en-DK" sz="1800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6CF1BAF6-AD41-4082-B212-8A1F9A2E87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485313"/>
            <a:ext cx="10515600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06E6A75C-B017-AA44-BB07-65CB9D1FE3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936"/>
          <a:stretch/>
        </p:blipFill>
        <p:spPr>
          <a:xfrm>
            <a:off x="7504387" y="2803613"/>
            <a:ext cx="3100387" cy="1428658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DB9F144F-13F9-834F-96C2-E0BE8E2E51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43" r="54095"/>
          <a:stretch/>
        </p:blipFill>
        <p:spPr>
          <a:xfrm>
            <a:off x="10189708" y="4399220"/>
            <a:ext cx="957263" cy="1276351"/>
          </a:xfrm>
          <a:prstGeom prst="rect">
            <a:avLst/>
          </a:prstGeom>
        </p:spPr>
      </p:pic>
      <p:sp>
        <p:nvSpPr>
          <p:cNvPr id="16" name="Right Arrow 15">
            <a:extLst>
              <a:ext uri="{FF2B5EF4-FFF2-40B4-BE49-F238E27FC236}">
                <a16:creationId xmlns:a16="http://schemas.microsoft.com/office/drawing/2014/main" id="{06F69F1A-4474-C14C-A314-2CAC66C86606}"/>
              </a:ext>
            </a:extLst>
          </p:cNvPr>
          <p:cNvSpPr/>
          <p:nvPr/>
        </p:nvSpPr>
        <p:spPr>
          <a:xfrm rot="2106357">
            <a:off x="9277689" y="4437624"/>
            <a:ext cx="824980" cy="563649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K"/>
          </a:p>
        </p:txBody>
      </p:sp>
      <p:pic>
        <p:nvPicPr>
          <p:cNvPr id="1030" name="Picture 6" descr="Team:UFRGS Brazil/Modeling - 2019.igem.org">
            <a:extLst>
              <a:ext uri="{FF2B5EF4-FFF2-40B4-BE49-F238E27FC236}">
                <a16:creationId xmlns:a16="http://schemas.microsoft.com/office/drawing/2014/main" id="{435F8B23-741F-7B49-9CE6-CF3DF206A3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482" r="21620" b="18817"/>
          <a:stretch/>
        </p:blipFill>
        <p:spPr bwMode="auto">
          <a:xfrm rot="21094001">
            <a:off x="7875680" y="4566286"/>
            <a:ext cx="1236590" cy="533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28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AADCE-BEF4-6445-AD34-C19A5CC0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DK" dirty="0"/>
              <a:t>Factor Analysis – Visualised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9179B664-8B9A-1842-81D2-1AF26C32F049}"/>
              </a:ext>
            </a:extLst>
          </p:cNvPr>
          <p:cNvSpPr/>
          <p:nvPr/>
        </p:nvSpPr>
        <p:spPr>
          <a:xfrm>
            <a:off x="1073738" y="2150924"/>
            <a:ext cx="1620000" cy="16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600" dirty="0"/>
              <a:t>Sleep Issues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DC812A0F-E496-724E-82D0-8B40CF9F5120}"/>
              </a:ext>
            </a:extLst>
          </p:cNvPr>
          <p:cNvSpPr/>
          <p:nvPr/>
        </p:nvSpPr>
        <p:spPr>
          <a:xfrm>
            <a:off x="3936000" y="2178635"/>
            <a:ext cx="1620000" cy="16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600" dirty="0"/>
              <a:t>Nausia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E69EAD8E-9CA8-A649-84FF-16491F72705F}"/>
              </a:ext>
            </a:extLst>
          </p:cNvPr>
          <p:cNvSpPr/>
          <p:nvPr/>
        </p:nvSpPr>
        <p:spPr>
          <a:xfrm>
            <a:off x="6816000" y="2178635"/>
            <a:ext cx="1620000" cy="16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600" dirty="0"/>
              <a:t>Rumination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53B820-55CD-2145-B766-F355700D7B50}"/>
              </a:ext>
            </a:extLst>
          </p:cNvPr>
          <p:cNvSpPr/>
          <p:nvPr/>
        </p:nvSpPr>
        <p:spPr>
          <a:xfrm>
            <a:off x="9498262" y="2150924"/>
            <a:ext cx="1620000" cy="1620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sz="1600" dirty="0"/>
              <a:t>Hyper-ventilation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328C5ABD-EA67-1E48-BA15-349525372FBF}"/>
              </a:ext>
            </a:extLst>
          </p:cNvPr>
          <p:cNvSpPr/>
          <p:nvPr/>
        </p:nvSpPr>
        <p:spPr>
          <a:xfrm>
            <a:off x="3862725" y="4286581"/>
            <a:ext cx="1800000" cy="18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Depression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7F16DCF-6494-314F-884C-588F051A5E0B}"/>
              </a:ext>
            </a:extLst>
          </p:cNvPr>
          <p:cNvSpPr/>
          <p:nvPr/>
        </p:nvSpPr>
        <p:spPr>
          <a:xfrm>
            <a:off x="6529277" y="4286581"/>
            <a:ext cx="1800000" cy="1800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DK" dirty="0"/>
              <a:t>Anxiety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1A1B4F-9EEE-C840-9A67-DE41D4446A3D}"/>
              </a:ext>
            </a:extLst>
          </p:cNvPr>
          <p:cNvSpPr txBox="1"/>
          <p:nvPr/>
        </p:nvSpPr>
        <p:spPr>
          <a:xfrm>
            <a:off x="5101016" y="1506022"/>
            <a:ext cx="1989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Observed Variables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43CCC9-D13E-8346-82FD-44A5B9E96A27}"/>
              </a:ext>
            </a:extLst>
          </p:cNvPr>
          <p:cNvCxnSpPr/>
          <p:nvPr/>
        </p:nvCxnSpPr>
        <p:spPr>
          <a:xfrm>
            <a:off x="1073738" y="1690688"/>
            <a:ext cx="388402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093F13E-AB84-9848-9152-7F07C0C0065E}"/>
              </a:ext>
            </a:extLst>
          </p:cNvPr>
          <p:cNvCxnSpPr/>
          <p:nvPr/>
        </p:nvCxnSpPr>
        <p:spPr>
          <a:xfrm>
            <a:off x="7123950" y="1690688"/>
            <a:ext cx="3884025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EFE97E0-D8E6-8D46-B0DD-5350CE2FB789}"/>
              </a:ext>
            </a:extLst>
          </p:cNvPr>
          <p:cNvSpPr txBox="1"/>
          <p:nvPr/>
        </p:nvSpPr>
        <p:spPr>
          <a:xfrm>
            <a:off x="4500755" y="6394527"/>
            <a:ext cx="3190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K" dirty="0"/>
              <a:t>Confounding “hidden” Variables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3170ECA-2EDE-4C4C-8B5C-3751F3586915}"/>
              </a:ext>
            </a:extLst>
          </p:cNvPr>
          <p:cNvCxnSpPr>
            <a:cxnSpLocks/>
          </p:cNvCxnSpPr>
          <p:nvPr/>
        </p:nvCxnSpPr>
        <p:spPr>
          <a:xfrm flipH="1">
            <a:off x="7691244" y="6579193"/>
            <a:ext cx="52354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C8674C-A284-7542-B00C-A2DD1D7729D3}"/>
              </a:ext>
            </a:extLst>
          </p:cNvPr>
          <p:cNvCxnSpPr>
            <a:cxnSpLocks/>
          </p:cNvCxnSpPr>
          <p:nvPr/>
        </p:nvCxnSpPr>
        <p:spPr>
          <a:xfrm flipH="1" flipV="1">
            <a:off x="2516240" y="3613983"/>
            <a:ext cx="1688523" cy="712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5A6E12BD-9D89-5440-A6D2-7D02F9B24BB7}"/>
              </a:ext>
            </a:extLst>
          </p:cNvPr>
          <p:cNvCxnSpPr>
            <a:cxnSpLocks/>
          </p:cNvCxnSpPr>
          <p:nvPr/>
        </p:nvCxnSpPr>
        <p:spPr>
          <a:xfrm flipV="1">
            <a:off x="4496855" y="3860275"/>
            <a:ext cx="3900" cy="3116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141A25C-27F9-104B-9B82-416B93456337}"/>
              </a:ext>
            </a:extLst>
          </p:cNvPr>
          <p:cNvCxnSpPr>
            <a:cxnSpLocks/>
          </p:cNvCxnSpPr>
          <p:nvPr/>
        </p:nvCxnSpPr>
        <p:spPr>
          <a:xfrm flipV="1">
            <a:off x="5318519" y="3586383"/>
            <a:ext cx="1497481" cy="7256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B0AA333E-3177-534C-8606-BD9BD2B39914}"/>
              </a:ext>
            </a:extLst>
          </p:cNvPr>
          <p:cNvCxnSpPr>
            <a:cxnSpLocks/>
          </p:cNvCxnSpPr>
          <p:nvPr/>
        </p:nvCxnSpPr>
        <p:spPr>
          <a:xfrm flipV="1">
            <a:off x="5464763" y="3792871"/>
            <a:ext cx="4155487" cy="7080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1A65486-1C39-B348-BBF3-C71DF13D5D35}"/>
              </a:ext>
            </a:extLst>
          </p:cNvPr>
          <p:cNvCxnSpPr>
            <a:cxnSpLocks/>
          </p:cNvCxnSpPr>
          <p:nvPr/>
        </p:nvCxnSpPr>
        <p:spPr>
          <a:xfrm flipH="1" flipV="1">
            <a:off x="2571750" y="3527927"/>
            <a:ext cx="4031025" cy="970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36562E47-529A-AB4F-98AC-A36A1DDDAF06}"/>
              </a:ext>
            </a:extLst>
          </p:cNvPr>
          <p:cNvCxnSpPr>
            <a:cxnSpLocks/>
          </p:cNvCxnSpPr>
          <p:nvPr/>
        </p:nvCxnSpPr>
        <p:spPr>
          <a:xfrm flipH="1" flipV="1">
            <a:off x="5409546" y="3614140"/>
            <a:ext cx="1370951" cy="712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FC776118-106F-2945-8C59-CD537032E916}"/>
              </a:ext>
            </a:extLst>
          </p:cNvPr>
          <p:cNvCxnSpPr>
            <a:cxnSpLocks/>
          </p:cNvCxnSpPr>
          <p:nvPr/>
        </p:nvCxnSpPr>
        <p:spPr>
          <a:xfrm flipV="1">
            <a:off x="7878262" y="3884120"/>
            <a:ext cx="0" cy="3408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DBAC61F-C46D-3549-AF5B-98696122B91C}"/>
              </a:ext>
            </a:extLst>
          </p:cNvPr>
          <p:cNvCxnSpPr>
            <a:cxnSpLocks/>
          </p:cNvCxnSpPr>
          <p:nvPr/>
        </p:nvCxnSpPr>
        <p:spPr>
          <a:xfrm flipV="1">
            <a:off x="8116262" y="3857091"/>
            <a:ext cx="1558573" cy="598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7B3ECC68-BD37-B54D-BD0A-4B78B42FE27A}"/>
              </a:ext>
            </a:extLst>
          </p:cNvPr>
          <p:cNvCxnSpPr>
            <a:cxnSpLocks/>
          </p:cNvCxnSpPr>
          <p:nvPr/>
        </p:nvCxnSpPr>
        <p:spPr>
          <a:xfrm flipH="1">
            <a:off x="3874941" y="6586136"/>
            <a:ext cx="523542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C1631CB3-FD2B-824A-A2E7-E1D41657D036}"/>
              </a:ext>
            </a:extLst>
          </p:cNvPr>
          <p:cNvCxnSpPr>
            <a:cxnSpLocks/>
          </p:cNvCxnSpPr>
          <p:nvPr/>
        </p:nvCxnSpPr>
        <p:spPr>
          <a:xfrm flipH="1" flipV="1">
            <a:off x="2517165" y="3613983"/>
            <a:ext cx="1688523" cy="71249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1EABF4F4-F338-064B-A35E-100A57A87F95}"/>
              </a:ext>
            </a:extLst>
          </p:cNvPr>
          <p:cNvCxnSpPr>
            <a:cxnSpLocks/>
          </p:cNvCxnSpPr>
          <p:nvPr/>
        </p:nvCxnSpPr>
        <p:spPr>
          <a:xfrm flipV="1">
            <a:off x="5318518" y="3586383"/>
            <a:ext cx="1497481" cy="72560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0D2CBFF3-C4B1-2345-8743-B3C0D4979BEF}"/>
              </a:ext>
            </a:extLst>
          </p:cNvPr>
          <p:cNvCxnSpPr>
            <a:cxnSpLocks/>
          </p:cNvCxnSpPr>
          <p:nvPr/>
        </p:nvCxnSpPr>
        <p:spPr>
          <a:xfrm flipH="1" flipV="1">
            <a:off x="5410524" y="3611826"/>
            <a:ext cx="1370951" cy="71234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E13DA5A7-BA33-CB4D-B980-2CB4612CC87C}"/>
              </a:ext>
            </a:extLst>
          </p:cNvPr>
          <p:cNvCxnSpPr>
            <a:cxnSpLocks/>
          </p:cNvCxnSpPr>
          <p:nvPr/>
        </p:nvCxnSpPr>
        <p:spPr>
          <a:xfrm flipV="1">
            <a:off x="8117240" y="3854777"/>
            <a:ext cx="1558573" cy="59899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408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/>
      <p:bldP spid="1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2679</TotalTime>
  <Words>690</Words>
  <Application>Microsoft Macintosh PowerPoint</Application>
  <PresentationFormat>Widescreen</PresentationFormat>
  <Paragraphs>104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Factor Analysis</vt:lpstr>
      <vt:lpstr>Outline</vt:lpstr>
      <vt:lpstr>Learning Objectives</vt:lpstr>
      <vt:lpstr>Follow up</vt:lpstr>
      <vt:lpstr>How Are You Holding Up? </vt:lpstr>
      <vt:lpstr>Factor Analysis</vt:lpstr>
      <vt:lpstr>What is Factor Analysis?</vt:lpstr>
      <vt:lpstr>What is Factor Analysis?</vt:lpstr>
      <vt:lpstr>Factor Analysis – Visualised</vt:lpstr>
      <vt:lpstr>Where do you use Factor Analysis?</vt:lpstr>
      <vt:lpstr>Content Overview</vt:lpstr>
      <vt:lpstr>Types of Factor Analysis </vt:lpstr>
      <vt:lpstr>Factor Analysis – Term sheet: </vt:lpstr>
      <vt:lpstr>Example: Maximising Data </vt:lpstr>
      <vt:lpstr>Step by Step (in R)</vt:lpstr>
      <vt:lpstr>1. Data Preprocessing</vt:lpstr>
      <vt:lpstr>2. Make Correlation Matrix</vt:lpstr>
      <vt:lpstr>3. Find number of factors</vt:lpstr>
      <vt:lpstr>4. Conduct Analysis</vt:lpstr>
      <vt:lpstr>5. Inspect Loadings</vt:lpstr>
      <vt:lpstr>6. Evaluate model </vt:lpstr>
      <vt:lpstr>Getting Your Hands Dirty  </vt:lpstr>
      <vt:lpstr>Arrivederci 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Sirid Wihlborg</dc:creator>
  <cp:lastModifiedBy>Sirid Wihlborg</cp:lastModifiedBy>
  <cp:revision>22</cp:revision>
  <dcterms:created xsi:type="dcterms:W3CDTF">2022-03-17T14:02:59Z</dcterms:created>
  <dcterms:modified xsi:type="dcterms:W3CDTF">2022-03-25T06:23:15Z</dcterms:modified>
</cp:coreProperties>
</file>